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598400" cy="72009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>
      <p:cViewPr varScale="1">
        <p:scale>
          <a:sx n="73" d="100"/>
          <a:sy n="73" d="100"/>
        </p:scale>
        <p:origin x="-752" y="-104"/>
      </p:cViewPr>
      <p:guideLst>
        <p:guide orient="horz" pos="2268"/>
        <p:guide pos="39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8" name="Shape 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972241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945355" y="2232279"/>
            <a:ext cx="10714040" cy="151219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890711" y="4032503"/>
            <a:ext cx="8823326" cy="1800226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29506" y="2331071"/>
            <a:ext cx="5055235" cy="3646171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1pPr>
            <a:lvl2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2pPr>
            <a:lvl3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3pPr>
            <a:lvl4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4pPr>
            <a:lvl5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29506" y="2331071"/>
            <a:ext cx="5055235" cy="3646171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1pPr>
            <a:lvl2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2pPr>
            <a:lvl3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3pPr>
            <a:lvl4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4pPr>
            <a:lvl5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569620" y="1634102"/>
            <a:ext cx="11465508" cy="538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30237" y="1656207"/>
            <a:ext cx="11344276" cy="4752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707538" y="6696836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xmlns:p14="http://schemas.microsoft.com/office/powerpoint/2010/main"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F74A3C8F-CA07-59A1-DBFC-EEC02AB29A70}"/>
              </a:ext>
            </a:extLst>
          </p:cNvPr>
          <p:cNvSpPr txBox="1"/>
          <p:nvPr/>
        </p:nvSpPr>
        <p:spPr>
          <a:xfrm>
            <a:off x="534824" y="2191438"/>
            <a:ext cx="5079618" cy="35766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500" b="1" dirty="0">
                <a:latin typeface="Arial" panose="020B0604020202020204" pitchFamily="34" charset="0"/>
                <a:cs typeface="Arial" panose="020B0604020202020204" pitchFamily="34" charset="0"/>
              </a:rPr>
              <a:t>Identifica las características del cliente ideal para cada uno de tus productos</a:t>
            </a:r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 es una representación ficticia del consumidor ideal, es una descripción de un personaje que no existe pero que representa, por sus características, a tu comprador ideal.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Esta herramienta nos permite sentar las bases de una estrategia de marketing y enfocar las acciones en un perfil de cliente en particular. El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 nos ayuda a identificar el lugar, el medio y el momento adecuado para llegar a cada segmento.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Al crear estas representaciones ficticias con nombre, apellido, personalidad y características, ayudamos a todo el que esté involucrado en el proyecto a comprender mejor quiénes son los clientes potenciales y  diseñar acciones clave para convertir a una persona en un cliente.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694A9D48-2097-E0F8-B69B-606EDB8E7FB0}"/>
              </a:ext>
            </a:extLst>
          </p:cNvPr>
          <p:cNvSpPr txBox="1"/>
          <p:nvPr/>
        </p:nvSpPr>
        <p:spPr>
          <a:xfrm>
            <a:off x="6341338" y="2696009"/>
            <a:ext cx="5079618" cy="25101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Instrucciones:</a:t>
            </a:r>
          </a:p>
          <a:p>
            <a:pPr>
              <a:lnSpc>
                <a:spcPct val="110000"/>
              </a:lnSpc>
            </a:pPr>
            <a:endParaRPr lang="es-MX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Definir correctamente el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 en ocasiones puede ser un proceso algo complicado. En el caso de algunas empresas o startups, es necesario definir más de un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, y esto se debe a que sus productos o servicios están dirigidos a diferentes tipos de usuarios. En dicho caso, se deberá crear un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 por cada segmento de cliente ideal. </a:t>
            </a:r>
          </a:p>
          <a:p>
            <a:pPr>
              <a:lnSpc>
                <a:spcPct val="110000"/>
              </a:lnSpc>
            </a:pP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se trata de tener una idea superficial del cliente potencial, sino de conocer a detalle sus preocupaciones, aspiraciones e inquietudes, y cómo los productos, servicios y atención que tu empresa le ofrece, pueden ayudarle a solucionar sus problemas.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7B689CD8-2EE3-7F05-3C20-EE4083D8874B}"/>
              </a:ext>
            </a:extLst>
          </p:cNvPr>
          <p:cNvSpPr txBox="1"/>
          <p:nvPr/>
        </p:nvSpPr>
        <p:spPr>
          <a:xfrm>
            <a:off x="523536" y="672056"/>
            <a:ext cx="3807916" cy="8618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170" tIns="41170" rIns="41170" bIns="41170" numCol="1" spcCol="34308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Herramienta de innovación</a:t>
            </a:r>
          </a:p>
          <a:p>
            <a:pPr>
              <a:lnSpc>
                <a:spcPct val="110000"/>
              </a:lnSpc>
            </a:pPr>
            <a:endParaRPr lang="es-MX" sz="1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s-MX" sz="2200" b="1" dirty="0">
                <a:latin typeface="Arial Black" panose="020B0604020202020204" pitchFamily="34" charset="0"/>
                <a:cs typeface="Arial Black" panose="020B0604020202020204" pitchFamily="34" charset="0"/>
              </a:rPr>
              <a:t>Buyer Persona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xmlns="" id="{4FA26452-95B0-AC92-ED73-74E6D9728E6C}"/>
              </a:ext>
            </a:extLst>
          </p:cNvPr>
          <p:cNvCxnSpPr>
            <a:cxnSpLocks/>
          </p:cNvCxnSpPr>
          <p:nvPr/>
        </p:nvCxnSpPr>
        <p:spPr>
          <a:xfrm>
            <a:off x="567176" y="1054793"/>
            <a:ext cx="2367753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F74A3C8F-CA07-59A1-DBFC-EEC02AB29A70}"/>
              </a:ext>
            </a:extLst>
          </p:cNvPr>
          <p:cNvSpPr txBox="1"/>
          <p:nvPr/>
        </p:nvSpPr>
        <p:spPr>
          <a:xfrm>
            <a:off x="569620" y="2052246"/>
            <a:ext cx="5079618" cy="3813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A continuación, te compartimos algunos puntos clave para la elaboración de un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persona: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Nombre del </a:t>
            </a:r>
            <a:r>
              <a:rPr lang="es-MX" sz="1100" b="1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asígnale un nombre y una imagen o fotografía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 Al tener una imagen visual del cliente ideal resulta más fácil identificar las características y su forma de pensar. Ejemplo: Raquel Martínez.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171450" lvl="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Perfil general: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describe al cliente ideal, ¿quién es?, ¿qué hace?, ¿en qué trabaja?, ¿tiene hijos?, ¿practica algún deporte? Redacta una breve presentación de tu cliente ideal. Ejemplo: jefa de recursos de humanos, trabaja en la misma compañía desde hace 10 años, casada, tiene dos hijos.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Información </a:t>
            </a: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demográfica: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en este apartado, retomarás los conceptos base de segmentación tales como edad, salario mensual (estimado), zona donde vive, nivel socioeconómico y género. Recuerda que entre más datos tengas será más fácil construir tu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endParaRPr lang="es-MX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Identificadores: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imagina y define cuál es la personalidad de tu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 (alegre, platicador, formal, informal, conservador, etc.) y la comunicación o trato que usualmente prefiere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EF9C9260-D5DF-8946-0497-55BBEDC3C7EE}"/>
              </a:ext>
            </a:extLst>
          </p:cNvPr>
          <p:cNvSpPr txBox="1"/>
          <p:nvPr/>
        </p:nvSpPr>
        <p:spPr>
          <a:xfrm>
            <a:off x="6358736" y="2052246"/>
            <a:ext cx="5079618" cy="45584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lnSpc>
                <a:spcPct val="110000"/>
              </a:lnSpc>
              <a:buFont typeface="Arial"/>
              <a:buChar char="•"/>
            </a:pPr>
            <a:r>
              <a:rPr lang="es-MX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define cuáles son los objetivos primarios y secundarios que persigue. Ejemplos: independencia, paz, seguridad, estabilidad.</a:t>
            </a:r>
          </a:p>
          <a:p>
            <a:pPr lvl="0"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Retos: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identifica cuáles son los retos que vive tu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. Ejemplo: dificultad para encontrar el servicio adecuado, no tener el trabajo ideal, encontrar un mejor empleo.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171450" lvl="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¿Cómo podemos ayudarlo?: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define qué es lo que podemos hacer para que el cliente obtenga los objetivos deseados o superar los retos que se ha impuesto.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Comentarios </a:t>
            </a: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y quejas de tus clientes: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identifica cuáles son los comentarios que hace sobre los retos y objetivos que debe cumplir tu producto o servicio, así como las razones por las que no los compraría.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Mensaje de marketing: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¿cómo describirías la solución de tu empresa a este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?, ¿qué elementos o características destacarías de tu producto?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171450" lvl="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Mensaje de ventas: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¿cómo venderías tu solución a tu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buyer persona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? Elabora un pequeño </a:t>
            </a:r>
            <a:r>
              <a:rPr lang="es-MX" sz="1100" i="1" dirty="0">
                <a:latin typeface="Arial" panose="020B0604020202020204" pitchFamily="34" charset="0"/>
                <a:cs typeface="Arial" panose="020B0604020202020204" pitchFamily="34" charset="0"/>
              </a:rPr>
              <a:t>pitch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 venta.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7B689CD8-2EE3-7F05-3C20-EE4083D8874B}"/>
              </a:ext>
            </a:extLst>
          </p:cNvPr>
          <p:cNvSpPr txBox="1"/>
          <p:nvPr/>
        </p:nvSpPr>
        <p:spPr>
          <a:xfrm>
            <a:off x="523536" y="672056"/>
            <a:ext cx="3807916" cy="8618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170" tIns="41170" rIns="41170" bIns="41170" numCol="1" spcCol="34308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Herramienta de innovación</a:t>
            </a:r>
          </a:p>
          <a:p>
            <a:pPr>
              <a:lnSpc>
                <a:spcPct val="110000"/>
              </a:lnSpc>
            </a:pPr>
            <a:endParaRPr lang="es-MX" sz="1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s-MX" sz="2200" b="1" dirty="0">
                <a:latin typeface="Arial Black" panose="020B0604020202020204" pitchFamily="34" charset="0"/>
                <a:cs typeface="Arial Black" panose="020B0604020202020204" pitchFamily="34" charset="0"/>
              </a:rPr>
              <a:t>Buyer Persona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4FA26452-95B0-AC92-ED73-74E6D9728E6C}"/>
              </a:ext>
            </a:extLst>
          </p:cNvPr>
          <p:cNvCxnSpPr>
            <a:cxnSpLocks/>
          </p:cNvCxnSpPr>
          <p:nvPr/>
        </p:nvCxnSpPr>
        <p:spPr>
          <a:xfrm>
            <a:off x="567176" y="1054793"/>
            <a:ext cx="2367753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2396487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346727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281</Words>
  <Application>Microsoft Macintosh PowerPoint</Application>
  <PresentationFormat>Personalizado</PresentationFormat>
  <Paragraphs>44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Rodrigo Condado Díaz</cp:lastModifiedBy>
  <cp:revision>11</cp:revision>
  <cp:lastPrinted>2022-12-31T01:14:39Z</cp:lastPrinted>
  <dcterms:modified xsi:type="dcterms:W3CDTF">2022-12-31T01:14:47Z</dcterms:modified>
</cp:coreProperties>
</file>