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598400" cy="72009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>
        <p:scale>
          <a:sx n="85" d="100"/>
          <a:sy n="85" d="100"/>
        </p:scale>
        <p:origin x="-768" y="232"/>
      </p:cViewPr>
      <p:guideLst>
        <p:guide orient="horz" pos="226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550306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945355" y="2232279"/>
            <a:ext cx="10714040" cy="151219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890711" y="4032503"/>
            <a:ext cx="8823326" cy="18002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71170" y="2159501"/>
            <a:ext cx="5367656" cy="4003676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71170" y="2159501"/>
            <a:ext cx="5367656" cy="4003676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569620" y="1634099"/>
            <a:ext cx="11465508" cy="284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30237" y="1656207"/>
            <a:ext cx="11344276" cy="4752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07538" y="6696836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object 16"/>
          <p:cNvSpPr txBox="1"/>
          <p:nvPr/>
        </p:nvSpPr>
        <p:spPr>
          <a:xfrm>
            <a:off x="6820840" y="5888442"/>
            <a:ext cx="5382262" cy="1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960755" indent="12700">
              <a:lnSpc>
                <a:spcPct val="113700"/>
              </a:lnSpc>
              <a:spcBef>
                <a:spcPts val="100"/>
              </a:spcBef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-9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44086B8-0F3B-BB0A-6F07-96760DD17A01}"/>
              </a:ext>
            </a:extLst>
          </p:cNvPr>
          <p:cNvSpPr txBox="1"/>
          <p:nvPr/>
        </p:nvSpPr>
        <p:spPr>
          <a:xfrm>
            <a:off x="532366" y="1797979"/>
            <a:ext cx="5079618" cy="39490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Diseña de manera ágil argumentos de comunicación para tus productos.</a:t>
            </a: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storytelling es mucho más que una narrativa, es el arte de contar historías usando técnicas para transmitir un mensaje de forma inolvidable.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 posible que cuentes con una idea de negocio brillante y con alto potencial de crecimiento, pero si no sabes cómo trasmitírselo a un posible cliente/aliado/inversionista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manera correcta, no vale de nada una buena idea.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Canvas de Storytelling es una herramienta que te ayudará a tener claridad en las partes de tu historia y así poder conectar con las emociones correctas de tu audiencia.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Tema: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define, ¿de qué trata la historía? Especifica si se trata de la venta de un producto, la búsqueda de inversionistas, un aliado o dar a conocer a un posible cliente lo que vendes.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¿qué quieres lograr con la historia?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24397B1-759A-CDD4-9BE1-B286DDFF4B6F}"/>
              </a:ext>
            </a:extLst>
          </p:cNvPr>
          <p:cNvSpPr txBox="1"/>
          <p:nvPr/>
        </p:nvSpPr>
        <p:spPr>
          <a:xfrm>
            <a:off x="6343412" y="2676959"/>
            <a:ext cx="5079618" cy="34411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Audiencia: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¿qué quieres que haga la audiencia?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Antes: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¿qué piensa tu audiencia?, ¿qué siente?, ¿qué sabe?, ¿qué quiere?, ¿qué ha experimentado antes de escuchar tu historia?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Prepara la escena: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 el contexto que ayuda a entrar en el tema (mensajes clave, datos curiosos, números o datos estadísticos clave, datos sobre el problema). Recuerda que la primera oración debe cautivar a quien te escucha.  </a:t>
            </a: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Ten un punto: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insights y momento de la verdad para la audiencia. Incorpora aquí datos clave sobre lo que estás desarrollando y cuál es su diferenciador.</a:t>
            </a: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Conclusión: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final de tu historia (punching line), ¿cuál es el llamado a la acción?, ¿qué sigue?, ¿qué hará que la audiencia desee saber más?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Una vez que tienes definidos los puntos 1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y 3, redáctalos en un solo párrafo para generar un storytelling.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29561728-23DE-C31B-2870-06D4B36E2169}"/>
              </a:ext>
            </a:extLst>
          </p:cNvPr>
          <p:cNvSpPr txBox="1"/>
          <p:nvPr/>
        </p:nvSpPr>
        <p:spPr>
          <a:xfrm>
            <a:off x="523536" y="672056"/>
            <a:ext cx="486265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Canvas del Storytelling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xmlns="" id="{37357CB1-21A0-974D-5282-E63A8CECAE90}"/>
              </a:ext>
            </a:extLst>
          </p:cNvPr>
          <p:cNvCxnSpPr>
            <a:cxnSpLocks/>
          </p:cNvCxnSpPr>
          <p:nvPr/>
        </p:nvCxnSpPr>
        <p:spPr>
          <a:xfrm>
            <a:off x="567176" y="1054793"/>
            <a:ext cx="3609408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1586832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0596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345</Words>
  <Application>Microsoft Macintosh PowerPoint</Application>
  <PresentationFormat>Personalizado</PresentationFormat>
  <Paragraphs>26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Rodrigo Condado Díaz</cp:lastModifiedBy>
  <cp:revision>22</cp:revision>
  <dcterms:modified xsi:type="dcterms:W3CDTF">2022-12-30T21:19:54Z</dcterms:modified>
</cp:coreProperties>
</file>