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9" r:id="rId2"/>
    <p:sldId id="258" r:id="rId3"/>
  </p:sldIdLst>
  <p:sldSz cx="12598400" cy="72009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>
      <p:cViewPr>
        <p:scale>
          <a:sx n="85" d="100"/>
          <a:sy n="85" d="100"/>
        </p:scale>
        <p:origin x="-768" y="232"/>
      </p:cViewPr>
      <p:guideLst>
        <p:guide orient="horz" pos="2268"/>
        <p:guide pos="39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85503060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Helvetica Neue"/>
      </a:defRPr>
    </a:lvl1pPr>
    <a:lvl2pPr indent="228600" latinLnBrk="0">
      <a:defRPr sz="1200">
        <a:latin typeface="+mj-lt"/>
        <a:ea typeface="+mj-ea"/>
        <a:cs typeface="+mj-cs"/>
        <a:sym typeface="Helvetica Neue"/>
      </a:defRPr>
    </a:lvl2pPr>
    <a:lvl3pPr indent="457200" latinLnBrk="0">
      <a:defRPr sz="1200">
        <a:latin typeface="+mj-lt"/>
        <a:ea typeface="+mj-ea"/>
        <a:cs typeface="+mj-cs"/>
        <a:sym typeface="Helvetica Neue"/>
      </a:defRPr>
    </a:lvl3pPr>
    <a:lvl4pPr indent="685800" latinLnBrk="0">
      <a:defRPr sz="1200">
        <a:latin typeface="+mj-lt"/>
        <a:ea typeface="+mj-ea"/>
        <a:cs typeface="+mj-cs"/>
        <a:sym typeface="Helvetica Neue"/>
      </a:defRPr>
    </a:lvl4pPr>
    <a:lvl5pPr indent="914400" latinLnBrk="0">
      <a:defRPr sz="1200">
        <a:latin typeface="+mj-lt"/>
        <a:ea typeface="+mj-ea"/>
        <a:cs typeface="+mj-cs"/>
        <a:sym typeface="Helvetica Neue"/>
      </a:defRPr>
    </a:lvl5pPr>
    <a:lvl6pPr indent="1143000" latinLnBrk="0">
      <a:defRPr sz="1200">
        <a:latin typeface="+mj-lt"/>
        <a:ea typeface="+mj-ea"/>
        <a:cs typeface="+mj-cs"/>
        <a:sym typeface="Helvetica Neue"/>
      </a:defRPr>
    </a:lvl6pPr>
    <a:lvl7pPr indent="1371600" latinLnBrk="0">
      <a:defRPr sz="1200">
        <a:latin typeface="+mj-lt"/>
        <a:ea typeface="+mj-ea"/>
        <a:cs typeface="+mj-cs"/>
        <a:sym typeface="Helvetica Neue"/>
      </a:defRPr>
    </a:lvl7pPr>
    <a:lvl8pPr indent="1600200" latinLnBrk="0">
      <a:defRPr sz="1200">
        <a:latin typeface="+mj-lt"/>
        <a:ea typeface="+mj-ea"/>
        <a:cs typeface="+mj-cs"/>
        <a:sym typeface="Helvetica Neue"/>
      </a:defRPr>
    </a:lvl8pPr>
    <a:lvl9pPr indent="1828800" latinLnBrk="0">
      <a:defRPr sz="1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xfrm>
            <a:off x="945355" y="2232279"/>
            <a:ext cx="10714040" cy="1512190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890711" y="4032503"/>
            <a:ext cx="8823326" cy="1800226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1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571170" y="2159501"/>
            <a:ext cx="5367656" cy="4003676"/>
          </a:xfrm>
          <a:prstGeom prst="rect">
            <a:avLst/>
          </a:prstGeom>
        </p:spPr>
        <p:txBody>
          <a:bodyPr/>
          <a:lstStyle>
            <a:lvl1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1pPr>
            <a:lvl2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2pPr>
            <a:lvl3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3pPr>
            <a:lvl4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4pPr>
            <a:lvl5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9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571170" y="2159501"/>
            <a:ext cx="5367656" cy="4003676"/>
          </a:xfrm>
          <a:prstGeom prst="rect">
            <a:avLst/>
          </a:prstGeom>
        </p:spPr>
        <p:txBody>
          <a:bodyPr/>
          <a:lstStyle>
            <a:lvl1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1pPr>
            <a:lvl2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2pPr>
            <a:lvl3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3pPr>
            <a:lvl4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4pPr>
            <a:lvl5pPr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569620" y="1634099"/>
            <a:ext cx="11465508" cy="2844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630237" y="1656207"/>
            <a:ext cx="11344276" cy="47525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707538" y="6696836"/>
            <a:ext cx="266974" cy="2794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</p:sldLayoutIdLst>
  <p:transition xmlns:p14="http://schemas.microsoft.com/office/powerpoint/2010/main"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00" b="1" i="0" u="none" strike="noStrike" cap="none" spc="0" baseline="0">
          <a:ln>
            <a:noFill/>
          </a:ln>
          <a:solidFill>
            <a:srgbClr val="000000"/>
          </a:solidFill>
          <a:uFillTx/>
          <a:latin typeface="Montserrat"/>
          <a:ea typeface="Montserrat"/>
          <a:cs typeface="Montserrat"/>
          <a:sym typeface="Montserrat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object 16"/>
          <p:cNvSpPr txBox="1"/>
          <p:nvPr/>
        </p:nvSpPr>
        <p:spPr>
          <a:xfrm>
            <a:off x="6820840" y="5888442"/>
            <a:ext cx="5382262" cy="1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960755" indent="12700">
              <a:lnSpc>
                <a:spcPct val="113700"/>
              </a:lnSpc>
              <a:spcBef>
                <a:spcPts val="100"/>
              </a:spcBef>
              <a:defRPr sz="1100">
                <a:latin typeface="Montserrat-Medium"/>
                <a:ea typeface="Montserrat-Medium"/>
                <a:cs typeface="Montserrat-Medium"/>
                <a:sym typeface="Montserrat-Medium"/>
              </a:defRPr>
            </a:pPr>
            <a:endParaRPr spc="-9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344086B8-0F3B-BB0A-6F07-96760DD17A01}"/>
              </a:ext>
            </a:extLst>
          </p:cNvPr>
          <p:cNvSpPr txBox="1"/>
          <p:nvPr/>
        </p:nvSpPr>
        <p:spPr>
          <a:xfrm>
            <a:off x="532366" y="1797979"/>
            <a:ext cx="5079618" cy="39490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es-MX" sz="1500" b="1" dirty="0">
                <a:latin typeface="Arial" panose="020B0604020202020204" pitchFamily="34" charset="0"/>
                <a:cs typeface="Arial" panose="020B0604020202020204" pitchFamily="34" charset="0"/>
              </a:rPr>
              <a:t>Diseña de manera ágil argumentos de comunicación para tus productos.</a:t>
            </a:r>
          </a:p>
          <a:p>
            <a:pPr>
              <a:lnSpc>
                <a:spcPct val="110000"/>
              </a:lnSpc>
            </a:pPr>
            <a:endParaRPr lang="es-MX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El storytelling es mucho más que una narrativa, es el arte de contar historías usando técnicas para transmitir un mensaje de forma inolvidable. </a:t>
            </a: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Es posible que cuentes con una idea de negocio brillante y con alto potencial de crecimiento, pero si no sabes cómo trasmitírselo a un posible cliente/aliado/inversionista </a:t>
            </a:r>
            <a:r>
              <a:rPr lang="es-MX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manera correcta, no vale de nada una buena idea.</a:t>
            </a: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El Canvas de Storytelling es una herramienta que te ayudará a tener claridad en las partes de tu historia y así poder conectar con las emociones correctas de tu audiencia. </a:t>
            </a: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Tema: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define, ¿de qué trata la historía? Especifica si se trata de la venta de un producto, la búsqueda de inversionistas, un aliado o dar a conocer a un posible cliente lo que vendes.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¿qué quieres lograr con la historia?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524397B1-759A-CDD4-9BE1-B286DDFF4B6F}"/>
              </a:ext>
            </a:extLst>
          </p:cNvPr>
          <p:cNvSpPr txBox="1"/>
          <p:nvPr/>
        </p:nvSpPr>
        <p:spPr>
          <a:xfrm>
            <a:off x="6343412" y="2676959"/>
            <a:ext cx="5079618" cy="34411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Audiencia: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¿qué quieres que haga la audiencia?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Antes: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¿qué piensa tu audiencia?, ¿qué siente?, ¿qué sabe?, ¿qué quiere?, ¿qué ha experimentado antes de escuchar tu historia?</a:t>
            </a: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Prepara la escena: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identifica el contexto que ayuda a entrar en el tema (mensajes clave, datos curiosos, números o datos estadísticos clave, datos sobre el problema). Recuerda que la primera oración debe cautivar a quien te escucha.  </a:t>
            </a: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Ten un punto: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insights y momento de la verdad para la audiencia. Incorpora aquí datos clave sobre lo que estás desarrollando y cuál es su diferenciador.</a:t>
            </a: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r>
              <a:rPr lang="es-MX" sz="1100" b="1" dirty="0">
                <a:latin typeface="Arial" panose="020B0604020202020204" pitchFamily="34" charset="0"/>
                <a:cs typeface="Arial" panose="020B0604020202020204" pitchFamily="34" charset="0"/>
              </a:rPr>
              <a:t>Conclusión: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el final de tu historia (punching line), ¿cuál es el llamado a la acción?, ¿qué sigue?, ¿qué hará que la audiencia desee saber más?</a:t>
            </a:r>
          </a:p>
          <a:p>
            <a:pPr>
              <a:lnSpc>
                <a:spcPct val="110000"/>
              </a:lnSpc>
            </a:pPr>
            <a:endParaRPr lang="es-MX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Una vez que tienes definidos los puntos 1</a:t>
            </a:r>
            <a:r>
              <a:rPr lang="es-MX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2 </a:t>
            </a:r>
            <a:r>
              <a:rPr lang="es-MX" sz="1100" dirty="0">
                <a:latin typeface="Arial" panose="020B0604020202020204" pitchFamily="34" charset="0"/>
                <a:cs typeface="Arial" panose="020B0604020202020204" pitchFamily="34" charset="0"/>
              </a:rPr>
              <a:t>y 3, redáctalos en un solo párrafo para generar un storytelling.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29561728-23DE-C31B-2870-06D4B36E2169}"/>
              </a:ext>
            </a:extLst>
          </p:cNvPr>
          <p:cNvSpPr txBox="1"/>
          <p:nvPr/>
        </p:nvSpPr>
        <p:spPr>
          <a:xfrm>
            <a:off x="523536" y="672056"/>
            <a:ext cx="4862656" cy="8618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1170" tIns="41170" rIns="41170" bIns="41170" numCol="1" spcCol="34308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es-MX" sz="1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Herramienta de innovación</a:t>
            </a:r>
          </a:p>
          <a:p>
            <a:pPr>
              <a:lnSpc>
                <a:spcPct val="110000"/>
              </a:lnSpc>
            </a:pPr>
            <a:endParaRPr lang="es-MX" sz="1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es-MX" sz="2200" b="1" dirty="0">
                <a:latin typeface="Arial Black" panose="020B0604020202020204" pitchFamily="34" charset="0"/>
                <a:cs typeface="Arial Black" panose="020B0604020202020204" pitchFamily="34" charset="0"/>
              </a:rPr>
              <a:t>Canvas del Storytelling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xmlns="" id="{37357CB1-21A0-974D-5282-E63A8CECAE90}"/>
              </a:ext>
            </a:extLst>
          </p:cNvPr>
          <p:cNvCxnSpPr>
            <a:cxnSpLocks/>
          </p:cNvCxnSpPr>
          <p:nvPr/>
        </p:nvCxnSpPr>
        <p:spPr>
          <a:xfrm>
            <a:off x="567176" y="1054793"/>
            <a:ext cx="3609408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15868322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005965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345</Words>
  <Application>Microsoft Macintosh PowerPoint</Application>
  <PresentationFormat>Personalizado</PresentationFormat>
  <Paragraphs>26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Rodrigo Condado Díaz</cp:lastModifiedBy>
  <cp:revision>22</cp:revision>
  <dcterms:modified xsi:type="dcterms:W3CDTF">2022-12-30T21:19:54Z</dcterms:modified>
</cp:coreProperties>
</file>