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3404850"/>
  <p:notesSz cx="20104100" cy="13404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155503"/>
            <a:ext cx="17088486" cy="28150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506716"/>
            <a:ext cx="14072870" cy="335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083115"/>
            <a:ext cx="8745284" cy="8847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083115"/>
            <a:ext cx="8745284" cy="8847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337774"/>
            <a:ext cx="20104735" cy="1065530"/>
          </a:xfrm>
          <a:custGeom>
            <a:avLst/>
            <a:gdLst/>
            <a:ahLst/>
            <a:cxnLst/>
            <a:rect l="l" t="t" r="r" b="b"/>
            <a:pathLst>
              <a:path w="20104735" h="1065530">
                <a:moveTo>
                  <a:pt x="20104109" y="0"/>
                </a:moveTo>
                <a:lnTo>
                  <a:pt x="0" y="0"/>
                </a:lnTo>
                <a:lnTo>
                  <a:pt x="0" y="1064985"/>
                </a:lnTo>
                <a:lnTo>
                  <a:pt x="20104109" y="1064985"/>
                </a:lnTo>
                <a:lnTo>
                  <a:pt x="20104109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952339" y="12764939"/>
            <a:ext cx="262890" cy="434340"/>
          </a:xfrm>
          <a:custGeom>
            <a:avLst/>
            <a:gdLst/>
            <a:ahLst/>
            <a:cxnLst/>
            <a:rect l="l" t="t" r="r" b="b"/>
            <a:pathLst>
              <a:path w="262890" h="434340">
                <a:moveTo>
                  <a:pt x="50158" y="0"/>
                </a:moveTo>
                <a:lnTo>
                  <a:pt x="34153" y="0"/>
                </a:lnTo>
                <a:lnTo>
                  <a:pt x="19205" y="1138"/>
                </a:lnTo>
                <a:lnTo>
                  <a:pt x="8533" y="4553"/>
                </a:lnTo>
                <a:lnTo>
                  <a:pt x="2132" y="10249"/>
                </a:lnTo>
                <a:lnTo>
                  <a:pt x="0" y="18227"/>
                </a:lnTo>
                <a:lnTo>
                  <a:pt x="0" y="416056"/>
                </a:lnTo>
                <a:lnTo>
                  <a:pt x="34153" y="434299"/>
                </a:lnTo>
                <a:lnTo>
                  <a:pt x="41017" y="434299"/>
                </a:lnTo>
                <a:lnTo>
                  <a:pt x="79772" y="391509"/>
                </a:lnTo>
                <a:lnTo>
                  <a:pt x="234258" y="391509"/>
                </a:lnTo>
                <a:lnTo>
                  <a:pt x="246057" y="371246"/>
                </a:lnTo>
                <a:lnTo>
                  <a:pt x="248158" y="365323"/>
                </a:lnTo>
                <a:lnTo>
                  <a:pt x="131081" y="365323"/>
                </a:lnTo>
                <a:lnTo>
                  <a:pt x="117893" y="363224"/>
                </a:lnTo>
                <a:lnTo>
                  <a:pt x="105712" y="356927"/>
                </a:lnTo>
                <a:lnTo>
                  <a:pt x="94527" y="346427"/>
                </a:lnTo>
                <a:lnTo>
                  <a:pt x="84327" y="331721"/>
                </a:lnTo>
                <a:lnTo>
                  <a:pt x="84327" y="204604"/>
                </a:lnTo>
                <a:lnTo>
                  <a:pt x="94100" y="199875"/>
                </a:lnTo>
                <a:lnTo>
                  <a:pt x="104005" y="196493"/>
                </a:lnTo>
                <a:lnTo>
                  <a:pt x="114047" y="194462"/>
                </a:lnTo>
                <a:lnTo>
                  <a:pt x="124233" y="193784"/>
                </a:lnTo>
                <a:lnTo>
                  <a:pt x="245991" y="193784"/>
                </a:lnTo>
                <a:lnTo>
                  <a:pt x="244930" y="190962"/>
                </a:lnTo>
                <a:lnTo>
                  <a:pt x="231090" y="168410"/>
                </a:lnTo>
                <a:lnTo>
                  <a:pt x="213694" y="150330"/>
                </a:lnTo>
                <a:lnTo>
                  <a:pt x="204835" y="144769"/>
                </a:lnTo>
                <a:lnTo>
                  <a:pt x="84327" y="144769"/>
                </a:lnTo>
                <a:lnTo>
                  <a:pt x="84327" y="18227"/>
                </a:lnTo>
                <a:lnTo>
                  <a:pt x="82188" y="10249"/>
                </a:lnTo>
                <a:lnTo>
                  <a:pt x="75777" y="4553"/>
                </a:lnTo>
                <a:lnTo>
                  <a:pt x="65098" y="1138"/>
                </a:lnTo>
                <a:lnTo>
                  <a:pt x="50158" y="0"/>
                </a:lnTo>
                <a:close/>
              </a:path>
              <a:path w="262890" h="434340">
                <a:moveTo>
                  <a:pt x="234258" y="391509"/>
                </a:moveTo>
                <a:lnTo>
                  <a:pt x="79772" y="391509"/>
                </a:lnTo>
                <a:lnTo>
                  <a:pt x="85533" y="400506"/>
                </a:lnTo>
                <a:lnTo>
                  <a:pt x="120733" y="427567"/>
                </a:lnTo>
                <a:lnTo>
                  <a:pt x="156124" y="434299"/>
                </a:lnTo>
                <a:lnTo>
                  <a:pt x="178683" y="431747"/>
                </a:lnTo>
                <a:lnTo>
                  <a:pt x="199031" y="424096"/>
                </a:lnTo>
                <a:lnTo>
                  <a:pt x="217164" y="411354"/>
                </a:lnTo>
                <a:lnTo>
                  <a:pt x="233083" y="393527"/>
                </a:lnTo>
                <a:lnTo>
                  <a:pt x="234258" y="391509"/>
                </a:lnTo>
                <a:close/>
              </a:path>
              <a:path w="262890" h="434340">
                <a:moveTo>
                  <a:pt x="245991" y="193784"/>
                </a:moveTo>
                <a:lnTo>
                  <a:pt x="124233" y="193784"/>
                </a:lnTo>
                <a:lnTo>
                  <a:pt x="147430" y="199142"/>
                </a:lnTo>
                <a:lnTo>
                  <a:pt x="164004" y="215219"/>
                </a:lnTo>
                <a:lnTo>
                  <a:pt x="173951" y="242023"/>
                </a:lnTo>
                <a:lnTo>
                  <a:pt x="177267" y="279562"/>
                </a:lnTo>
                <a:lnTo>
                  <a:pt x="174375" y="317074"/>
                </a:lnTo>
                <a:lnTo>
                  <a:pt x="165705" y="343876"/>
                </a:lnTo>
                <a:lnTo>
                  <a:pt x="151270" y="359960"/>
                </a:lnTo>
                <a:lnTo>
                  <a:pt x="131081" y="365323"/>
                </a:lnTo>
                <a:lnTo>
                  <a:pt x="248158" y="365323"/>
                </a:lnTo>
                <a:lnTo>
                  <a:pt x="255330" y="345105"/>
                </a:lnTo>
                <a:lnTo>
                  <a:pt x="260896" y="315109"/>
                </a:lnTo>
                <a:lnTo>
                  <a:pt x="262753" y="281264"/>
                </a:lnTo>
                <a:lnTo>
                  <a:pt x="260770" y="247386"/>
                </a:lnTo>
                <a:lnTo>
                  <a:pt x="254826" y="217286"/>
                </a:lnTo>
                <a:lnTo>
                  <a:pt x="245991" y="193784"/>
                </a:lnTo>
                <a:close/>
              </a:path>
              <a:path w="262890" h="434340">
                <a:moveTo>
                  <a:pt x="142444" y="127085"/>
                </a:moveTo>
                <a:lnTo>
                  <a:pt x="126201" y="128192"/>
                </a:lnTo>
                <a:lnTo>
                  <a:pt x="111101" y="131509"/>
                </a:lnTo>
                <a:lnTo>
                  <a:pt x="97143" y="137036"/>
                </a:lnTo>
                <a:lnTo>
                  <a:pt x="84327" y="144769"/>
                </a:lnTo>
                <a:lnTo>
                  <a:pt x="204835" y="144769"/>
                </a:lnTo>
                <a:lnTo>
                  <a:pt x="193123" y="137416"/>
                </a:lnTo>
                <a:lnTo>
                  <a:pt x="169375" y="129668"/>
                </a:lnTo>
                <a:lnTo>
                  <a:pt x="142444" y="127085"/>
                </a:lnTo>
                <a:close/>
              </a:path>
            </a:pathLst>
          </a:custGeom>
          <a:solidFill>
            <a:srgbClr val="4F5457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46432" y="12546583"/>
            <a:ext cx="575961" cy="65265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536194"/>
            <a:ext cx="18093690" cy="21447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083115"/>
            <a:ext cx="18093690" cy="8847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2466511"/>
            <a:ext cx="6433312" cy="670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2466511"/>
            <a:ext cx="4623943" cy="670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2466511"/>
            <a:ext cx="4623943" cy="670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958356" y="12749627"/>
            <a:ext cx="1570355" cy="3206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900" spc="-10">
                <a:solidFill>
                  <a:srgbClr val="131718"/>
                </a:solidFill>
                <a:latin typeface="Suisse Int'l"/>
                <a:cs typeface="Suisse Int'l"/>
              </a:rPr>
              <a:t>ilab.net/</a:t>
            </a:r>
            <a:r>
              <a:rPr dirty="0" sz="1900" spc="-10">
                <a:solidFill>
                  <a:srgbClr val="131718"/>
                </a:solidFill>
                <a:latin typeface="Suisse Int'l Medium"/>
                <a:cs typeface="Suisse Int'l Medium"/>
              </a:rPr>
              <a:t>itools</a:t>
            </a:r>
            <a:endParaRPr sz="1900">
              <a:latin typeface="Suisse Int'l Medium"/>
              <a:cs typeface="Suisse Int'l Medium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78041" y="8169633"/>
            <a:ext cx="285750" cy="3843654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125"/>
              </a:lnSpc>
            </a:pPr>
            <a:r>
              <a:rPr dirty="0" sz="2050">
                <a:solidFill>
                  <a:srgbClr val="131718"/>
                </a:solidFill>
                <a:latin typeface="Suisse Int'l Medium"/>
                <a:cs typeface="Suisse Int'l Medium"/>
              </a:rPr>
              <a:t>Creación</a:t>
            </a:r>
            <a:r>
              <a:rPr dirty="0" sz="2050" spc="-65">
                <a:solidFill>
                  <a:srgbClr val="131718"/>
                </a:solidFill>
                <a:latin typeface="Suisse Int'l Medium"/>
                <a:cs typeface="Suisse Int'l Medium"/>
              </a:rPr>
              <a:t> </a:t>
            </a:r>
            <a:r>
              <a:rPr dirty="0" sz="2050">
                <a:solidFill>
                  <a:srgbClr val="131718"/>
                </a:solidFill>
                <a:latin typeface="Suisse Int'l Medium"/>
                <a:cs typeface="Suisse Int'l Medium"/>
              </a:rPr>
              <a:t>de</a:t>
            </a:r>
            <a:r>
              <a:rPr dirty="0" sz="2050" spc="-60">
                <a:solidFill>
                  <a:srgbClr val="131718"/>
                </a:solidFill>
                <a:latin typeface="Suisse Int'l Medium"/>
                <a:cs typeface="Suisse Int'l Medium"/>
              </a:rPr>
              <a:t> </a:t>
            </a:r>
            <a:r>
              <a:rPr dirty="0" sz="2050">
                <a:solidFill>
                  <a:srgbClr val="131718"/>
                </a:solidFill>
                <a:latin typeface="Suisse Int'l Medium"/>
                <a:cs typeface="Suisse Int'l Medium"/>
              </a:rPr>
              <a:t>intuiciones</a:t>
            </a:r>
            <a:r>
              <a:rPr dirty="0" sz="2050" spc="-60">
                <a:solidFill>
                  <a:srgbClr val="131718"/>
                </a:solidFill>
                <a:latin typeface="Suisse Int'l Medium"/>
                <a:cs typeface="Suisse Int'l Medium"/>
              </a:rPr>
              <a:t> </a:t>
            </a:r>
            <a:r>
              <a:rPr dirty="0" sz="2050" spc="-10">
                <a:solidFill>
                  <a:srgbClr val="131718"/>
                </a:solidFill>
                <a:latin typeface="Suisse Int'l Medium"/>
                <a:cs typeface="Suisse Int'l Medium"/>
              </a:rPr>
              <a:t>críticas</a:t>
            </a:r>
            <a:endParaRPr sz="2050">
              <a:latin typeface="Suisse Int'l Medium"/>
              <a:cs typeface="Suisse Int'l Medium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77352" y="4052645"/>
            <a:ext cx="266065" cy="862330"/>
          </a:xfrm>
          <a:prstGeom prst="rect">
            <a:avLst/>
          </a:prstGeom>
        </p:spPr>
        <p:txBody>
          <a:bodyPr wrap="square" lIns="0" tIns="63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10">
                <a:solidFill>
                  <a:srgbClr val="131718"/>
                </a:solidFill>
                <a:latin typeface="Suisse Int'l Book"/>
                <a:cs typeface="Suisse Int'l Book"/>
              </a:rPr>
              <a:t>Proceso:</a:t>
            </a:r>
            <a:endParaRPr sz="1600">
              <a:latin typeface="Suisse Int'l Book"/>
              <a:cs typeface="Suisse Int'l Book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84285" y="416926"/>
            <a:ext cx="0" cy="3500754"/>
          </a:xfrm>
          <a:custGeom>
            <a:avLst/>
            <a:gdLst/>
            <a:ahLst/>
            <a:cxnLst/>
            <a:rect l="l" t="t" r="r" b="b"/>
            <a:pathLst>
              <a:path w="0" h="3500754">
                <a:moveTo>
                  <a:pt x="0" y="3500160"/>
                </a:moveTo>
                <a:lnTo>
                  <a:pt x="0" y="0"/>
                </a:lnTo>
              </a:path>
            </a:pathLst>
          </a:custGeom>
          <a:ln w="7880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072572" y="1977939"/>
            <a:ext cx="12813665" cy="0"/>
          </a:xfrm>
          <a:custGeom>
            <a:avLst/>
            <a:gdLst/>
            <a:ahLst/>
            <a:cxnLst/>
            <a:rect l="l" t="t" r="r" b="b"/>
            <a:pathLst>
              <a:path w="12813665" h="0">
                <a:moveTo>
                  <a:pt x="0" y="0"/>
                </a:moveTo>
                <a:lnTo>
                  <a:pt x="12813257" y="0"/>
                </a:lnTo>
              </a:path>
            </a:pathLst>
          </a:custGeom>
          <a:ln w="7234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1467093" y="1047364"/>
          <a:ext cx="17914620" cy="238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50385"/>
                <a:gridCol w="2145030"/>
                <a:gridCol w="11334750"/>
              </a:tblGrid>
              <a:tr h="48450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6350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550" spc="-10">
                          <a:latin typeface="Suisse Int'l Medium"/>
                          <a:cs typeface="Suisse Int'l Medium"/>
                        </a:rPr>
                        <a:t>Tema:</a:t>
                      </a:r>
                      <a:endParaRPr sz="1550">
                        <a:latin typeface="Suisse Int'l Medium"/>
                        <a:cs typeface="Suisse Int'l Medium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dirty="0" sz="1550" spc="-25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Intuición</a:t>
                      </a:r>
                      <a:r>
                        <a:rPr dirty="0" sz="1550" spc="-40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 </a:t>
                      </a:r>
                      <a:r>
                        <a:rPr dirty="0" sz="1550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/</a:t>
                      </a:r>
                      <a:r>
                        <a:rPr dirty="0" sz="1550" spc="-35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 </a:t>
                      </a:r>
                      <a:r>
                        <a:rPr dirty="0" sz="1550" spc="-10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insight:</a:t>
                      </a:r>
                      <a:endParaRPr sz="1550">
                        <a:latin typeface="Suisse Int'l Medium"/>
                        <a:cs typeface="Suisse Int'l Medium"/>
                      </a:endParaRPr>
                    </a:p>
                  </a:txBody>
                  <a:tcPr marL="0" marR="0" marB="0" marT="12128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89801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Suisse Int'l"/>
                          <a:cs typeface="Suisse Int'l"/>
                        </a:rPr>
                        <a:t>01.</a:t>
                      </a:r>
                      <a:endParaRPr sz="900">
                        <a:latin typeface="Suisse Int'l"/>
                        <a:cs typeface="Suisse Int'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5">
                          <a:latin typeface="Suisse Int'l"/>
                          <a:cs typeface="Suisse Int'l"/>
                        </a:rPr>
                        <a:t>02.</a:t>
                      </a:r>
                      <a:endParaRPr sz="900">
                        <a:latin typeface="Suisse Int'l"/>
                        <a:cs typeface="Suisse Int'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Suisse Int'l"/>
                          <a:cs typeface="Suisse Int'l"/>
                        </a:rPr>
                        <a:t>03.</a:t>
                      </a:r>
                      <a:endParaRPr sz="900">
                        <a:latin typeface="Suisse Int'l"/>
                        <a:cs typeface="Suisse Int'l"/>
                      </a:endParaRPr>
                    </a:p>
                  </a:txBody>
                  <a:tcPr marL="0" marR="0" marB="0" marT="723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8" name="object 8" descr=""/>
          <p:cNvSpPr/>
          <p:nvPr/>
        </p:nvSpPr>
        <p:spPr>
          <a:xfrm>
            <a:off x="6072572" y="2608761"/>
            <a:ext cx="12813665" cy="0"/>
          </a:xfrm>
          <a:custGeom>
            <a:avLst/>
            <a:gdLst/>
            <a:ahLst/>
            <a:cxnLst/>
            <a:rect l="l" t="t" r="r" b="b"/>
            <a:pathLst>
              <a:path w="12813665" h="0">
                <a:moveTo>
                  <a:pt x="0" y="0"/>
                </a:moveTo>
                <a:lnTo>
                  <a:pt x="12813257" y="0"/>
                </a:lnTo>
              </a:path>
            </a:pathLst>
          </a:custGeom>
          <a:ln w="7234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6072572" y="3239583"/>
            <a:ext cx="12813665" cy="0"/>
          </a:xfrm>
          <a:custGeom>
            <a:avLst/>
            <a:gdLst/>
            <a:ahLst/>
            <a:cxnLst/>
            <a:rect l="l" t="t" r="r" b="b"/>
            <a:pathLst>
              <a:path w="12813665" h="0">
                <a:moveTo>
                  <a:pt x="0" y="0"/>
                </a:moveTo>
                <a:lnTo>
                  <a:pt x="12813257" y="0"/>
                </a:lnTo>
              </a:path>
            </a:pathLst>
          </a:custGeom>
          <a:ln w="7234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6072572" y="4620463"/>
            <a:ext cx="12813665" cy="0"/>
          </a:xfrm>
          <a:custGeom>
            <a:avLst/>
            <a:gdLst/>
            <a:ahLst/>
            <a:cxnLst/>
            <a:rect l="l" t="t" r="r" b="b"/>
            <a:pathLst>
              <a:path w="12813665" h="0">
                <a:moveTo>
                  <a:pt x="0" y="0"/>
                </a:moveTo>
                <a:lnTo>
                  <a:pt x="12813257" y="0"/>
                </a:lnTo>
              </a:path>
            </a:pathLst>
          </a:custGeom>
          <a:ln w="7234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1467093" y="3689894"/>
          <a:ext cx="17914620" cy="238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50385"/>
                <a:gridCol w="2145030"/>
                <a:gridCol w="11334750"/>
              </a:tblGrid>
              <a:tr h="48450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635000">
                        <a:lnSpc>
                          <a:spcPct val="100000"/>
                        </a:lnSpc>
                      </a:pPr>
                      <a:r>
                        <a:rPr dirty="0" sz="1550" spc="-10">
                          <a:latin typeface="Suisse Int'l Medium"/>
                          <a:cs typeface="Suisse Int'l Medium"/>
                        </a:rPr>
                        <a:t>Tema:</a:t>
                      </a:r>
                      <a:endParaRPr sz="1550">
                        <a:latin typeface="Suisse Int'l Medium"/>
                        <a:cs typeface="Suisse Int'l Medium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dirty="0" sz="1550" spc="-25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Intuición</a:t>
                      </a:r>
                      <a:r>
                        <a:rPr dirty="0" sz="1550" spc="-40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 </a:t>
                      </a:r>
                      <a:r>
                        <a:rPr dirty="0" sz="1550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/</a:t>
                      </a:r>
                      <a:r>
                        <a:rPr dirty="0" sz="1550" spc="-35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 </a:t>
                      </a:r>
                      <a:r>
                        <a:rPr dirty="0" sz="1550" spc="-10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insight:</a:t>
                      </a:r>
                      <a:endParaRPr sz="1550">
                        <a:latin typeface="Suisse Int'l Medium"/>
                        <a:cs typeface="Suisse Int'l Medium"/>
                      </a:endParaRPr>
                    </a:p>
                  </a:txBody>
                  <a:tcPr marL="0" marR="0" marB="0" marT="12128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89801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Suisse Int'l"/>
                          <a:cs typeface="Suisse Int'l"/>
                        </a:rPr>
                        <a:t>01.</a:t>
                      </a:r>
                      <a:endParaRPr sz="900">
                        <a:latin typeface="Suisse Int'l"/>
                        <a:cs typeface="Suisse Int'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5">
                          <a:latin typeface="Suisse Int'l"/>
                          <a:cs typeface="Suisse Int'l"/>
                        </a:rPr>
                        <a:t>02.</a:t>
                      </a:r>
                      <a:endParaRPr sz="900">
                        <a:latin typeface="Suisse Int'l"/>
                        <a:cs typeface="Suisse Int'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Suisse Int'l"/>
                          <a:cs typeface="Suisse Int'l"/>
                        </a:rPr>
                        <a:t>03.</a:t>
                      </a:r>
                      <a:endParaRPr sz="900">
                        <a:latin typeface="Suisse Int'l"/>
                        <a:cs typeface="Suisse Int'l"/>
                      </a:endParaRPr>
                    </a:p>
                  </a:txBody>
                  <a:tcPr marL="0" marR="0" marB="0" marT="723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2" name="object 12" descr=""/>
          <p:cNvSpPr/>
          <p:nvPr/>
        </p:nvSpPr>
        <p:spPr>
          <a:xfrm>
            <a:off x="6072572" y="5251285"/>
            <a:ext cx="12813665" cy="0"/>
          </a:xfrm>
          <a:custGeom>
            <a:avLst/>
            <a:gdLst/>
            <a:ahLst/>
            <a:cxnLst/>
            <a:rect l="l" t="t" r="r" b="b"/>
            <a:pathLst>
              <a:path w="12813665" h="0">
                <a:moveTo>
                  <a:pt x="0" y="0"/>
                </a:moveTo>
                <a:lnTo>
                  <a:pt x="12813257" y="0"/>
                </a:lnTo>
              </a:path>
            </a:pathLst>
          </a:custGeom>
          <a:ln w="7234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6072572" y="5882108"/>
            <a:ext cx="12813665" cy="0"/>
          </a:xfrm>
          <a:custGeom>
            <a:avLst/>
            <a:gdLst/>
            <a:ahLst/>
            <a:cxnLst/>
            <a:rect l="l" t="t" r="r" b="b"/>
            <a:pathLst>
              <a:path w="12813665" h="0">
                <a:moveTo>
                  <a:pt x="0" y="0"/>
                </a:moveTo>
                <a:lnTo>
                  <a:pt x="12813257" y="0"/>
                </a:lnTo>
              </a:path>
            </a:pathLst>
          </a:custGeom>
          <a:ln w="7234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6072572" y="7262987"/>
            <a:ext cx="12813665" cy="0"/>
          </a:xfrm>
          <a:custGeom>
            <a:avLst/>
            <a:gdLst/>
            <a:ahLst/>
            <a:cxnLst/>
            <a:rect l="l" t="t" r="r" b="b"/>
            <a:pathLst>
              <a:path w="12813665" h="0">
                <a:moveTo>
                  <a:pt x="0" y="0"/>
                </a:moveTo>
                <a:lnTo>
                  <a:pt x="12813257" y="0"/>
                </a:lnTo>
              </a:path>
            </a:pathLst>
          </a:custGeom>
          <a:ln w="7234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1467093" y="6332415"/>
          <a:ext cx="17914620" cy="238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50385"/>
                <a:gridCol w="2145030"/>
                <a:gridCol w="11334750"/>
              </a:tblGrid>
              <a:tr h="48450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635000">
                        <a:lnSpc>
                          <a:spcPct val="100000"/>
                        </a:lnSpc>
                      </a:pPr>
                      <a:r>
                        <a:rPr dirty="0" sz="1550" spc="-10">
                          <a:latin typeface="Suisse Int'l Medium"/>
                          <a:cs typeface="Suisse Int'l Medium"/>
                        </a:rPr>
                        <a:t>Tema:</a:t>
                      </a:r>
                      <a:endParaRPr sz="1550">
                        <a:latin typeface="Suisse Int'l Medium"/>
                        <a:cs typeface="Suisse Int'l Medium"/>
                      </a:endParaRPr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dirty="0" sz="1550" spc="-25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Intuición</a:t>
                      </a:r>
                      <a:r>
                        <a:rPr dirty="0" sz="1550" spc="-40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 </a:t>
                      </a:r>
                      <a:r>
                        <a:rPr dirty="0" sz="1550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/</a:t>
                      </a:r>
                      <a:r>
                        <a:rPr dirty="0" sz="1550" spc="-35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 </a:t>
                      </a:r>
                      <a:r>
                        <a:rPr dirty="0" sz="1550" spc="-10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insight:</a:t>
                      </a:r>
                      <a:endParaRPr sz="1550">
                        <a:latin typeface="Suisse Int'l Medium"/>
                        <a:cs typeface="Suisse Int'l Medium"/>
                      </a:endParaRPr>
                    </a:p>
                  </a:txBody>
                  <a:tcPr marL="0" marR="0" marB="0" marT="12128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89801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Suisse Int'l"/>
                          <a:cs typeface="Suisse Int'l"/>
                        </a:rPr>
                        <a:t>01.</a:t>
                      </a:r>
                      <a:endParaRPr sz="900">
                        <a:latin typeface="Suisse Int'l"/>
                        <a:cs typeface="Suisse Int'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5">
                          <a:latin typeface="Suisse Int'l"/>
                          <a:cs typeface="Suisse Int'l"/>
                        </a:rPr>
                        <a:t>02.</a:t>
                      </a:r>
                      <a:endParaRPr sz="900">
                        <a:latin typeface="Suisse Int'l"/>
                        <a:cs typeface="Suisse Int'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Suisse Int'l"/>
                          <a:cs typeface="Suisse Int'l"/>
                        </a:rPr>
                        <a:t>03.</a:t>
                      </a:r>
                      <a:endParaRPr sz="900">
                        <a:latin typeface="Suisse Int'l"/>
                        <a:cs typeface="Suisse Int'l"/>
                      </a:endParaRPr>
                    </a:p>
                  </a:txBody>
                  <a:tcPr marL="0" marR="0" marB="0" marT="723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6" name="object 16" descr=""/>
          <p:cNvSpPr/>
          <p:nvPr/>
        </p:nvSpPr>
        <p:spPr>
          <a:xfrm>
            <a:off x="6072572" y="7893808"/>
            <a:ext cx="12813665" cy="0"/>
          </a:xfrm>
          <a:custGeom>
            <a:avLst/>
            <a:gdLst/>
            <a:ahLst/>
            <a:cxnLst/>
            <a:rect l="l" t="t" r="r" b="b"/>
            <a:pathLst>
              <a:path w="12813665" h="0">
                <a:moveTo>
                  <a:pt x="0" y="0"/>
                </a:moveTo>
                <a:lnTo>
                  <a:pt x="12813257" y="0"/>
                </a:lnTo>
              </a:path>
            </a:pathLst>
          </a:custGeom>
          <a:ln w="7234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6072572" y="8524631"/>
            <a:ext cx="12813665" cy="0"/>
          </a:xfrm>
          <a:custGeom>
            <a:avLst/>
            <a:gdLst/>
            <a:ahLst/>
            <a:cxnLst/>
            <a:rect l="l" t="t" r="r" b="b"/>
            <a:pathLst>
              <a:path w="12813665" h="0">
                <a:moveTo>
                  <a:pt x="0" y="0"/>
                </a:moveTo>
                <a:lnTo>
                  <a:pt x="12813257" y="0"/>
                </a:lnTo>
              </a:path>
            </a:pathLst>
          </a:custGeom>
          <a:ln w="7234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6072572" y="9905510"/>
            <a:ext cx="12813665" cy="0"/>
          </a:xfrm>
          <a:custGeom>
            <a:avLst/>
            <a:gdLst/>
            <a:ahLst/>
            <a:cxnLst/>
            <a:rect l="l" t="t" r="r" b="b"/>
            <a:pathLst>
              <a:path w="12813665" h="0">
                <a:moveTo>
                  <a:pt x="0" y="0"/>
                </a:moveTo>
                <a:lnTo>
                  <a:pt x="12813257" y="0"/>
                </a:lnTo>
              </a:path>
            </a:pathLst>
          </a:custGeom>
          <a:ln w="7234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1467093" y="8974937"/>
          <a:ext cx="17914620" cy="238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50385"/>
                <a:gridCol w="2145030"/>
                <a:gridCol w="11334750"/>
              </a:tblGrid>
              <a:tr h="48450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635000">
                        <a:lnSpc>
                          <a:spcPct val="100000"/>
                        </a:lnSpc>
                      </a:pPr>
                      <a:r>
                        <a:rPr dirty="0" sz="1550" spc="-10">
                          <a:latin typeface="Suisse Int'l Medium"/>
                          <a:cs typeface="Suisse Int'l Medium"/>
                        </a:rPr>
                        <a:t>Tema:</a:t>
                      </a:r>
                      <a:endParaRPr sz="1550">
                        <a:latin typeface="Suisse Int'l Medium"/>
                        <a:cs typeface="Suisse Int'l Medium"/>
                      </a:endParaRPr>
                    </a:p>
                  </a:txBody>
                  <a:tcPr marL="0" marR="0" marB="0" marT="107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dirty="0" sz="1550" spc="-25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Intuición</a:t>
                      </a:r>
                      <a:r>
                        <a:rPr dirty="0" sz="1550" spc="-40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 </a:t>
                      </a:r>
                      <a:r>
                        <a:rPr dirty="0" sz="1550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/</a:t>
                      </a:r>
                      <a:r>
                        <a:rPr dirty="0" sz="1550" spc="-35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 </a:t>
                      </a:r>
                      <a:r>
                        <a:rPr dirty="0" sz="1550" spc="-10">
                          <a:solidFill>
                            <a:srgbClr val="FFFFFF"/>
                          </a:solidFill>
                          <a:latin typeface="Suisse Int'l Medium"/>
                          <a:cs typeface="Suisse Int'l Medium"/>
                        </a:rPr>
                        <a:t>insight:</a:t>
                      </a:r>
                      <a:endParaRPr sz="1550">
                        <a:latin typeface="Suisse Int'l Medium"/>
                        <a:cs typeface="Suisse Int'l Medium"/>
                      </a:endParaRPr>
                    </a:p>
                  </a:txBody>
                  <a:tcPr marL="0" marR="0" marB="0" marT="12128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89801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7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Suisse Int'l"/>
                          <a:cs typeface="Suisse Int'l"/>
                        </a:rPr>
                        <a:t>01.</a:t>
                      </a:r>
                      <a:endParaRPr sz="900">
                        <a:latin typeface="Suisse Int'l"/>
                        <a:cs typeface="Suisse Int'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5">
                          <a:latin typeface="Suisse Int'l"/>
                          <a:cs typeface="Suisse Int'l"/>
                        </a:rPr>
                        <a:t>02.</a:t>
                      </a:r>
                      <a:endParaRPr sz="900">
                        <a:latin typeface="Suisse Int'l"/>
                        <a:cs typeface="Suisse Int'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50825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Suisse Int'l"/>
                          <a:cs typeface="Suisse Int'l"/>
                        </a:rPr>
                        <a:t>03.</a:t>
                      </a:r>
                      <a:endParaRPr sz="900">
                        <a:latin typeface="Suisse Int'l"/>
                        <a:cs typeface="Suisse Int'l"/>
                      </a:endParaRPr>
                    </a:p>
                  </a:txBody>
                  <a:tcPr marL="0" marR="0" marB="0" marT="723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20" name="object 20" descr=""/>
          <p:cNvSpPr/>
          <p:nvPr/>
        </p:nvSpPr>
        <p:spPr>
          <a:xfrm>
            <a:off x="6072572" y="10536332"/>
            <a:ext cx="12813665" cy="0"/>
          </a:xfrm>
          <a:custGeom>
            <a:avLst/>
            <a:gdLst/>
            <a:ahLst/>
            <a:cxnLst/>
            <a:rect l="l" t="t" r="r" b="b"/>
            <a:pathLst>
              <a:path w="12813665" h="0">
                <a:moveTo>
                  <a:pt x="0" y="0"/>
                </a:moveTo>
                <a:lnTo>
                  <a:pt x="12813257" y="0"/>
                </a:lnTo>
              </a:path>
            </a:pathLst>
          </a:custGeom>
          <a:ln w="7234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6072572" y="11167155"/>
            <a:ext cx="12813665" cy="0"/>
          </a:xfrm>
          <a:custGeom>
            <a:avLst/>
            <a:gdLst/>
            <a:ahLst/>
            <a:cxnLst/>
            <a:rect l="l" t="t" r="r" b="b"/>
            <a:pathLst>
              <a:path w="12813665" h="0">
                <a:moveTo>
                  <a:pt x="0" y="0"/>
                </a:moveTo>
                <a:lnTo>
                  <a:pt x="12813257" y="0"/>
                </a:lnTo>
              </a:path>
            </a:pathLst>
          </a:custGeom>
          <a:ln w="7234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1598371" y="1208257"/>
            <a:ext cx="299085" cy="416559"/>
          </a:xfrm>
          <a:custGeom>
            <a:avLst/>
            <a:gdLst/>
            <a:ahLst/>
            <a:cxnLst/>
            <a:rect l="l" t="t" r="r" b="b"/>
            <a:pathLst>
              <a:path w="299085" h="416559">
                <a:moveTo>
                  <a:pt x="189611" y="158508"/>
                </a:moveTo>
                <a:lnTo>
                  <a:pt x="178562" y="136283"/>
                </a:lnTo>
                <a:lnTo>
                  <a:pt x="176212" y="131559"/>
                </a:lnTo>
                <a:lnTo>
                  <a:pt x="175793" y="131445"/>
                </a:lnTo>
                <a:lnTo>
                  <a:pt x="175793" y="155740"/>
                </a:lnTo>
                <a:lnTo>
                  <a:pt x="174802" y="174612"/>
                </a:lnTo>
                <a:lnTo>
                  <a:pt x="160045" y="188722"/>
                </a:lnTo>
                <a:lnTo>
                  <a:pt x="142494" y="190093"/>
                </a:lnTo>
                <a:lnTo>
                  <a:pt x="128612" y="181698"/>
                </a:lnTo>
                <a:lnTo>
                  <a:pt x="121678" y="167119"/>
                </a:lnTo>
                <a:lnTo>
                  <a:pt x="124955" y="149948"/>
                </a:lnTo>
                <a:lnTo>
                  <a:pt x="128066" y="144297"/>
                </a:lnTo>
                <a:lnTo>
                  <a:pt x="136194" y="137363"/>
                </a:lnTo>
                <a:lnTo>
                  <a:pt x="142608" y="136283"/>
                </a:lnTo>
                <a:lnTo>
                  <a:pt x="164553" y="140246"/>
                </a:lnTo>
                <a:lnTo>
                  <a:pt x="175793" y="155740"/>
                </a:lnTo>
                <a:lnTo>
                  <a:pt x="175793" y="131445"/>
                </a:lnTo>
                <a:lnTo>
                  <a:pt x="143573" y="122516"/>
                </a:lnTo>
                <a:lnTo>
                  <a:pt x="115646" y="138836"/>
                </a:lnTo>
                <a:lnTo>
                  <a:pt x="108940" y="168148"/>
                </a:lnTo>
                <a:lnTo>
                  <a:pt x="122453" y="195033"/>
                </a:lnTo>
                <a:lnTo>
                  <a:pt x="155181" y="204114"/>
                </a:lnTo>
                <a:lnTo>
                  <a:pt x="179082" y="190093"/>
                </a:lnTo>
                <a:lnTo>
                  <a:pt x="182892" y="187858"/>
                </a:lnTo>
                <a:lnTo>
                  <a:pt x="189611" y="158508"/>
                </a:lnTo>
                <a:close/>
              </a:path>
              <a:path w="299085" h="416559">
                <a:moveTo>
                  <a:pt x="228320" y="156565"/>
                </a:moveTo>
                <a:lnTo>
                  <a:pt x="225196" y="148831"/>
                </a:lnTo>
                <a:lnTo>
                  <a:pt x="223837" y="145427"/>
                </a:lnTo>
                <a:lnTo>
                  <a:pt x="216738" y="147396"/>
                </a:lnTo>
                <a:lnTo>
                  <a:pt x="216738" y="168541"/>
                </a:lnTo>
                <a:lnTo>
                  <a:pt x="205219" y="166293"/>
                </a:lnTo>
                <a:lnTo>
                  <a:pt x="194386" y="169875"/>
                </a:lnTo>
                <a:lnTo>
                  <a:pt x="194983" y="174828"/>
                </a:lnTo>
                <a:lnTo>
                  <a:pt x="195046" y="175412"/>
                </a:lnTo>
                <a:lnTo>
                  <a:pt x="190804" y="185445"/>
                </a:lnTo>
                <a:lnTo>
                  <a:pt x="186423" y="190004"/>
                </a:lnTo>
                <a:lnTo>
                  <a:pt x="190068" y="200533"/>
                </a:lnTo>
                <a:lnTo>
                  <a:pt x="200545" y="206489"/>
                </a:lnTo>
                <a:lnTo>
                  <a:pt x="193027" y="210502"/>
                </a:lnTo>
                <a:lnTo>
                  <a:pt x="189090" y="208559"/>
                </a:lnTo>
                <a:lnTo>
                  <a:pt x="182562" y="201345"/>
                </a:lnTo>
                <a:lnTo>
                  <a:pt x="175437" y="201587"/>
                </a:lnTo>
                <a:lnTo>
                  <a:pt x="170802" y="205232"/>
                </a:lnTo>
                <a:lnTo>
                  <a:pt x="162877" y="208457"/>
                </a:lnTo>
                <a:lnTo>
                  <a:pt x="156794" y="208254"/>
                </a:lnTo>
                <a:lnTo>
                  <a:pt x="156552" y="208254"/>
                </a:lnTo>
                <a:lnTo>
                  <a:pt x="152654" y="217449"/>
                </a:lnTo>
                <a:lnTo>
                  <a:pt x="153352" y="225971"/>
                </a:lnTo>
                <a:lnTo>
                  <a:pt x="153466" y="227317"/>
                </a:lnTo>
                <a:lnTo>
                  <a:pt x="153581" y="228688"/>
                </a:lnTo>
                <a:lnTo>
                  <a:pt x="145376" y="227876"/>
                </a:lnTo>
                <a:lnTo>
                  <a:pt x="145440" y="225971"/>
                </a:lnTo>
                <a:lnTo>
                  <a:pt x="145542" y="222999"/>
                </a:lnTo>
                <a:lnTo>
                  <a:pt x="145656" y="219125"/>
                </a:lnTo>
                <a:lnTo>
                  <a:pt x="145745" y="216560"/>
                </a:lnTo>
                <a:lnTo>
                  <a:pt x="142862" y="210502"/>
                </a:lnTo>
                <a:lnTo>
                  <a:pt x="141897" y="208559"/>
                </a:lnTo>
                <a:lnTo>
                  <a:pt x="144475" y="208559"/>
                </a:lnTo>
                <a:lnTo>
                  <a:pt x="135204" y="208254"/>
                </a:lnTo>
                <a:lnTo>
                  <a:pt x="127800" y="205232"/>
                </a:lnTo>
                <a:lnTo>
                  <a:pt x="123151" y="201587"/>
                </a:lnTo>
                <a:lnTo>
                  <a:pt x="116039" y="201345"/>
                </a:lnTo>
                <a:lnTo>
                  <a:pt x="109499" y="208559"/>
                </a:lnTo>
                <a:lnTo>
                  <a:pt x="105562" y="210502"/>
                </a:lnTo>
                <a:lnTo>
                  <a:pt x="98094" y="206489"/>
                </a:lnTo>
                <a:lnTo>
                  <a:pt x="97726" y="206489"/>
                </a:lnTo>
                <a:lnTo>
                  <a:pt x="109131" y="200037"/>
                </a:lnTo>
                <a:lnTo>
                  <a:pt x="111810" y="190004"/>
                </a:lnTo>
                <a:lnTo>
                  <a:pt x="111874" y="189788"/>
                </a:lnTo>
                <a:lnTo>
                  <a:pt x="107594" y="185039"/>
                </a:lnTo>
                <a:lnTo>
                  <a:pt x="104775" y="178333"/>
                </a:lnTo>
                <a:lnTo>
                  <a:pt x="103301" y="174828"/>
                </a:lnTo>
                <a:lnTo>
                  <a:pt x="104736" y="169875"/>
                </a:lnTo>
                <a:lnTo>
                  <a:pt x="100457" y="168579"/>
                </a:lnTo>
                <a:lnTo>
                  <a:pt x="92760" y="166293"/>
                </a:lnTo>
                <a:lnTo>
                  <a:pt x="83362" y="168579"/>
                </a:lnTo>
                <a:lnTo>
                  <a:pt x="84810" y="161467"/>
                </a:lnTo>
                <a:lnTo>
                  <a:pt x="85178" y="160108"/>
                </a:lnTo>
                <a:lnTo>
                  <a:pt x="96507" y="159448"/>
                </a:lnTo>
                <a:lnTo>
                  <a:pt x="104267" y="156692"/>
                </a:lnTo>
                <a:lnTo>
                  <a:pt x="103479" y="151130"/>
                </a:lnTo>
                <a:lnTo>
                  <a:pt x="107429" y="141998"/>
                </a:lnTo>
                <a:lnTo>
                  <a:pt x="112331" y="135915"/>
                </a:lnTo>
                <a:lnTo>
                  <a:pt x="108356" y="126238"/>
                </a:lnTo>
                <a:lnTo>
                  <a:pt x="98552" y="120434"/>
                </a:lnTo>
                <a:lnTo>
                  <a:pt x="98412" y="120434"/>
                </a:lnTo>
                <a:lnTo>
                  <a:pt x="105117" y="116205"/>
                </a:lnTo>
                <a:lnTo>
                  <a:pt x="106324" y="115684"/>
                </a:lnTo>
                <a:lnTo>
                  <a:pt x="115366" y="123799"/>
                </a:lnTo>
                <a:lnTo>
                  <a:pt x="123101" y="126238"/>
                </a:lnTo>
                <a:lnTo>
                  <a:pt x="124739" y="122682"/>
                </a:lnTo>
                <a:lnTo>
                  <a:pt x="132130" y="119646"/>
                </a:lnTo>
                <a:lnTo>
                  <a:pt x="140728" y="117678"/>
                </a:lnTo>
                <a:lnTo>
                  <a:pt x="142646" y="115684"/>
                </a:lnTo>
                <a:lnTo>
                  <a:pt x="145935" y="112268"/>
                </a:lnTo>
                <a:lnTo>
                  <a:pt x="145910" y="110236"/>
                </a:lnTo>
                <a:lnTo>
                  <a:pt x="145884" y="103200"/>
                </a:lnTo>
                <a:lnTo>
                  <a:pt x="146431" y="99923"/>
                </a:lnTo>
                <a:lnTo>
                  <a:pt x="146545" y="99237"/>
                </a:lnTo>
                <a:lnTo>
                  <a:pt x="152044" y="99237"/>
                </a:lnTo>
                <a:lnTo>
                  <a:pt x="152717" y="103200"/>
                </a:lnTo>
                <a:lnTo>
                  <a:pt x="152730" y="109728"/>
                </a:lnTo>
                <a:lnTo>
                  <a:pt x="155917" y="117678"/>
                </a:lnTo>
                <a:lnTo>
                  <a:pt x="156146" y="117678"/>
                </a:lnTo>
                <a:lnTo>
                  <a:pt x="165163" y="119126"/>
                </a:lnTo>
                <a:lnTo>
                  <a:pt x="172478" y="122085"/>
                </a:lnTo>
                <a:lnTo>
                  <a:pt x="174790" y="125069"/>
                </a:lnTo>
                <a:lnTo>
                  <a:pt x="182562" y="125069"/>
                </a:lnTo>
                <a:lnTo>
                  <a:pt x="189217" y="118135"/>
                </a:lnTo>
                <a:lnTo>
                  <a:pt x="193027" y="115989"/>
                </a:lnTo>
                <a:lnTo>
                  <a:pt x="194386" y="117081"/>
                </a:lnTo>
                <a:lnTo>
                  <a:pt x="196646" y="118440"/>
                </a:lnTo>
                <a:lnTo>
                  <a:pt x="195897" y="120434"/>
                </a:lnTo>
                <a:lnTo>
                  <a:pt x="193814" y="124421"/>
                </a:lnTo>
                <a:lnTo>
                  <a:pt x="187883" y="129324"/>
                </a:lnTo>
                <a:lnTo>
                  <a:pt x="187833" y="137642"/>
                </a:lnTo>
                <a:lnTo>
                  <a:pt x="191630" y="143040"/>
                </a:lnTo>
                <a:lnTo>
                  <a:pt x="194335" y="149326"/>
                </a:lnTo>
                <a:lnTo>
                  <a:pt x="194386" y="152476"/>
                </a:lnTo>
                <a:lnTo>
                  <a:pt x="198564" y="160718"/>
                </a:lnTo>
                <a:lnTo>
                  <a:pt x="207594" y="159080"/>
                </a:lnTo>
                <a:lnTo>
                  <a:pt x="213144" y="160883"/>
                </a:lnTo>
                <a:lnTo>
                  <a:pt x="216738" y="168541"/>
                </a:lnTo>
                <a:lnTo>
                  <a:pt x="216738" y="147396"/>
                </a:lnTo>
                <a:lnTo>
                  <a:pt x="211556" y="148831"/>
                </a:lnTo>
                <a:lnTo>
                  <a:pt x="206413" y="145084"/>
                </a:lnTo>
                <a:lnTo>
                  <a:pt x="202590" y="134785"/>
                </a:lnTo>
                <a:lnTo>
                  <a:pt x="204990" y="128460"/>
                </a:lnTo>
                <a:lnTo>
                  <a:pt x="212750" y="124028"/>
                </a:lnTo>
                <a:lnTo>
                  <a:pt x="212280" y="120434"/>
                </a:lnTo>
                <a:lnTo>
                  <a:pt x="212178" y="119646"/>
                </a:lnTo>
                <a:lnTo>
                  <a:pt x="212115" y="119126"/>
                </a:lnTo>
                <a:lnTo>
                  <a:pt x="212026" y="118440"/>
                </a:lnTo>
                <a:lnTo>
                  <a:pt x="211924" y="117678"/>
                </a:lnTo>
                <a:lnTo>
                  <a:pt x="211848" y="117081"/>
                </a:lnTo>
                <a:lnTo>
                  <a:pt x="211734" y="116205"/>
                </a:lnTo>
                <a:lnTo>
                  <a:pt x="189217" y="99606"/>
                </a:lnTo>
                <a:lnTo>
                  <a:pt x="181571" y="109588"/>
                </a:lnTo>
                <a:lnTo>
                  <a:pt x="177126" y="110236"/>
                </a:lnTo>
                <a:lnTo>
                  <a:pt x="166458" y="105232"/>
                </a:lnTo>
                <a:lnTo>
                  <a:pt x="166039" y="104114"/>
                </a:lnTo>
                <a:lnTo>
                  <a:pt x="165188" y="99923"/>
                </a:lnTo>
                <a:lnTo>
                  <a:pt x="165125" y="99606"/>
                </a:lnTo>
                <a:lnTo>
                  <a:pt x="165049" y="99237"/>
                </a:lnTo>
                <a:lnTo>
                  <a:pt x="164960" y="98844"/>
                </a:lnTo>
                <a:lnTo>
                  <a:pt x="165608" y="88176"/>
                </a:lnTo>
                <a:lnTo>
                  <a:pt x="165696" y="86715"/>
                </a:lnTo>
                <a:lnTo>
                  <a:pt x="156451" y="84963"/>
                </a:lnTo>
                <a:lnTo>
                  <a:pt x="140208" y="85102"/>
                </a:lnTo>
                <a:lnTo>
                  <a:pt x="132778" y="88176"/>
                </a:lnTo>
                <a:lnTo>
                  <a:pt x="133705" y="98844"/>
                </a:lnTo>
                <a:lnTo>
                  <a:pt x="133794" y="99923"/>
                </a:lnTo>
                <a:lnTo>
                  <a:pt x="132283" y="104775"/>
                </a:lnTo>
                <a:lnTo>
                  <a:pt x="121056" y="110121"/>
                </a:lnTo>
                <a:lnTo>
                  <a:pt x="115824" y="108394"/>
                </a:lnTo>
                <a:lnTo>
                  <a:pt x="108915" y="99237"/>
                </a:lnTo>
                <a:lnTo>
                  <a:pt x="108572" y="99237"/>
                </a:lnTo>
                <a:lnTo>
                  <a:pt x="99796" y="101396"/>
                </a:lnTo>
                <a:lnTo>
                  <a:pt x="87185" y="113753"/>
                </a:lnTo>
                <a:lnTo>
                  <a:pt x="85877" y="123799"/>
                </a:lnTo>
                <a:lnTo>
                  <a:pt x="85801" y="124421"/>
                </a:lnTo>
                <a:lnTo>
                  <a:pt x="85966" y="124421"/>
                </a:lnTo>
                <a:lnTo>
                  <a:pt x="94843" y="129616"/>
                </a:lnTo>
                <a:lnTo>
                  <a:pt x="81153" y="147650"/>
                </a:lnTo>
                <a:lnTo>
                  <a:pt x="74688" y="149567"/>
                </a:lnTo>
                <a:lnTo>
                  <a:pt x="71107" y="155003"/>
                </a:lnTo>
                <a:lnTo>
                  <a:pt x="70485" y="159080"/>
                </a:lnTo>
                <a:lnTo>
                  <a:pt x="70497" y="173012"/>
                </a:lnTo>
                <a:lnTo>
                  <a:pt x="76174" y="180035"/>
                </a:lnTo>
                <a:lnTo>
                  <a:pt x="87985" y="178333"/>
                </a:lnTo>
                <a:lnTo>
                  <a:pt x="92189" y="181381"/>
                </a:lnTo>
                <a:lnTo>
                  <a:pt x="95999" y="191693"/>
                </a:lnTo>
                <a:lnTo>
                  <a:pt x="95465" y="193103"/>
                </a:lnTo>
                <a:lnTo>
                  <a:pt x="92468" y="197739"/>
                </a:lnTo>
                <a:lnTo>
                  <a:pt x="88925" y="202057"/>
                </a:lnTo>
                <a:lnTo>
                  <a:pt x="86728" y="206844"/>
                </a:lnTo>
                <a:lnTo>
                  <a:pt x="88125" y="212471"/>
                </a:lnTo>
                <a:lnTo>
                  <a:pt x="89484" y="214604"/>
                </a:lnTo>
                <a:lnTo>
                  <a:pt x="101231" y="225971"/>
                </a:lnTo>
                <a:lnTo>
                  <a:pt x="102146" y="225971"/>
                </a:lnTo>
                <a:lnTo>
                  <a:pt x="108546" y="227317"/>
                </a:lnTo>
                <a:lnTo>
                  <a:pt x="115671" y="219125"/>
                </a:lnTo>
                <a:lnTo>
                  <a:pt x="120091" y="216560"/>
                </a:lnTo>
                <a:lnTo>
                  <a:pt x="120573" y="216560"/>
                </a:lnTo>
                <a:lnTo>
                  <a:pt x="131813" y="221246"/>
                </a:lnTo>
                <a:lnTo>
                  <a:pt x="133870" y="222999"/>
                </a:lnTo>
                <a:lnTo>
                  <a:pt x="132562" y="237210"/>
                </a:lnTo>
                <a:lnTo>
                  <a:pt x="139534" y="241681"/>
                </a:lnTo>
                <a:lnTo>
                  <a:pt x="159067" y="241681"/>
                </a:lnTo>
                <a:lnTo>
                  <a:pt x="165379" y="237629"/>
                </a:lnTo>
                <a:lnTo>
                  <a:pt x="165379" y="237210"/>
                </a:lnTo>
                <a:lnTo>
                  <a:pt x="165252" y="228688"/>
                </a:lnTo>
                <a:lnTo>
                  <a:pt x="165214" y="225971"/>
                </a:lnTo>
                <a:lnTo>
                  <a:pt x="166293" y="221665"/>
                </a:lnTo>
                <a:lnTo>
                  <a:pt x="177800" y="216560"/>
                </a:lnTo>
                <a:lnTo>
                  <a:pt x="182816" y="218465"/>
                </a:lnTo>
                <a:lnTo>
                  <a:pt x="189420" y="226860"/>
                </a:lnTo>
                <a:lnTo>
                  <a:pt x="198120" y="225971"/>
                </a:lnTo>
                <a:lnTo>
                  <a:pt x="207492" y="216560"/>
                </a:lnTo>
                <a:lnTo>
                  <a:pt x="211429" y="212610"/>
                </a:lnTo>
                <a:lnTo>
                  <a:pt x="211696" y="210502"/>
                </a:lnTo>
                <a:lnTo>
                  <a:pt x="212674" y="203022"/>
                </a:lnTo>
                <a:lnTo>
                  <a:pt x="205270" y="197739"/>
                </a:lnTo>
                <a:lnTo>
                  <a:pt x="202844" y="192481"/>
                </a:lnTo>
                <a:lnTo>
                  <a:pt x="206730" y="181381"/>
                </a:lnTo>
                <a:lnTo>
                  <a:pt x="206806" y="181178"/>
                </a:lnTo>
                <a:lnTo>
                  <a:pt x="208673" y="179006"/>
                </a:lnTo>
                <a:lnTo>
                  <a:pt x="222084" y="179666"/>
                </a:lnTo>
                <a:lnTo>
                  <a:pt x="222745" y="179006"/>
                </a:lnTo>
                <a:lnTo>
                  <a:pt x="228269" y="173520"/>
                </a:lnTo>
                <a:lnTo>
                  <a:pt x="228282" y="168579"/>
                </a:lnTo>
                <a:lnTo>
                  <a:pt x="228320" y="159080"/>
                </a:lnTo>
                <a:lnTo>
                  <a:pt x="228320" y="156565"/>
                </a:lnTo>
                <a:close/>
              </a:path>
              <a:path w="299085" h="416559">
                <a:moveTo>
                  <a:pt x="257848" y="361619"/>
                </a:moveTo>
                <a:lnTo>
                  <a:pt x="255676" y="353745"/>
                </a:lnTo>
                <a:lnTo>
                  <a:pt x="250139" y="353352"/>
                </a:lnTo>
                <a:lnTo>
                  <a:pt x="48463" y="353352"/>
                </a:lnTo>
                <a:lnTo>
                  <a:pt x="43243" y="357225"/>
                </a:lnTo>
                <a:lnTo>
                  <a:pt x="42926" y="362026"/>
                </a:lnTo>
                <a:lnTo>
                  <a:pt x="46532" y="365963"/>
                </a:lnTo>
                <a:lnTo>
                  <a:pt x="53073" y="367245"/>
                </a:lnTo>
                <a:lnTo>
                  <a:pt x="245516" y="367245"/>
                </a:lnTo>
                <a:lnTo>
                  <a:pt x="247434" y="367093"/>
                </a:lnTo>
                <a:lnTo>
                  <a:pt x="252793" y="366255"/>
                </a:lnTo>
                <a:lnTo>
                  <a:pt x="254012" y="365137"/>
                </a:lnTo>
                <a:lnTo>
                  <a:pt x="257848" y="361619"/>
                </a:lnTo>
                <a:close/>
              </a:path>
              <a:path w="299085" h="416559">
                <a:moveTo>
                  <a:pt x="258279" y="272910"/>
                </a:moveTo>
                <a:lnTo>
                  <a:pt x="254000" y="268922"/>
                </a:lnTo>
                <a:lnTo>
                  <a:pt x="252704" y="267716"/>
                </a:lnTo>
                <a:lnTo>
                  <a:pt x="248361" y="266954"/>
                </a:lnTo>
                <a:lnTo>
                  <a:pt x="246456" y="266801"/>
                </a:lnTo>
                <a:lnTo>
                  <a:pt x="52146" y="266801"/>
                </a:lnTo>
                <a:lnTo>
                  <a:pt x="45796" y="268427"/>
                </a:lnTo>
                <a:lnTo>
                  <a:pt x="42735" y="272745"/>
                </a:lnTo>
                <a:lnTo>
                  <a:pt x="43700" y="277545"/>
                </a:lnTo>
                <a:lnTo>
                  <a:pt x="49403" y="280670"/>
                </a:lnTo>
                <a:lnTo>
                  <a:pt x="249199" y="280670"/>
                </a:lnTo>
                <a:lnTo>
                  <a:pt x="255257" y="280758"/>
                </a:lnTo>
                <a:lnTo>
                  <a:pt x="258279" y="272910"/>
                </a:lnTo>
                <a:close/>
              </a:path>
              <a:path w="299085" h="416559">
                <a:moveTo>
                  <a:pt x="258559" y="311175"/>
                </a:moveTo>
                <a:lnTo>
                  <a:pt x="249186" y="310095"/>
                </a:lnTo>
                <a:lnTo>
                  <a:pt x="47777" y="310311"/>
                </a:lnTo>
                <a:lnTo>
                  <a:pt x="39903" y="312991"/>
                </a:lnTo>
                <a:lnTo>
                  <a:pt x="41173" y="323164"/>
                </a:lnTo>
                <a:lnTo>
                  <a:pt x="49403" y="323951"/>
                </a:lnTo>
                <a:lnTo>
                  <a:pt x="249186" y="323951"/>
                </a:lnTo>
                <a:lnTo>
                  <a:pt x="258267" y="322999"/>
                </a:lnTo>
                <a:lnTo>
                  <a:pt x="258559" y="311175"/>
                </a:lnTo>
                <a:close/>
              </a:path>
              <a:path w="299085" h="416559">
                <a:moveTo>
                  <a:pt x="298462" y="85839"/>
                </a:moveTo>
                <a:lnTo>
                  <a:pt x="297383" y="81394"/>
                </a:lnTo>
                <a:lnTo>
                  <a:pt x="294055" y="78054"/>
                </a:lnTo>
                <a:lnTo>
                  <a:pt x="284607" y="68554"/>
                </a:lnTo>
                <a:lnTo>
                  <a:pt x="284607" y="91871"/>
                </a:lnTo>
                <a:lnTo>
                  <a:pt x="284607" y="402209"/>
                </a:lnTo>
                <a:lnTo>
                  <a:pt x="13982" y="402209"/>
                </a:lnTo>
                <a:lnTo>
                  <a:pt x="13982" y="13589"/>
                </a:lnTo>
                <a:lnTo>
                  <a:pt x="207289" y="13589"/>
                </a:lnTo>
                <a:lnTo>
                  <a:pt x="207289" y="88569"/>
                </a:lnTo>
                <a:lnTo>
                  <a:pt x="212229" y="91871"/>
                </a:lnTo>
                <a:lnTo>
                  <a:pt x="284607" y="91871"/>
                </a:lnTo>
                <a:lnTo>
                  <a:pt x="284607" y="68554"/>
                </a:lnTo>
                <a:lnTo>
                  <a:pt x="276948" y="60845"/>
                </a:lnTo>
                <a:lnTo>
                  <a:pt x="275412" y="59296"/>
                </a:lnTo>
                <a:lnTo>
                  <a:pt x="275412" y="78054"/>
                </a:lnTo>
                <a:lnTo>
                  <a:pt x="220167" y="78054"/>
                </a:lnTo>
                <a:lnTo>
                  <a:pt x="220167" y="23723"/>
                </a:lnTo>
                <a:lnTo>
                  <a:pt x="275412" y="78054"/>
                </a:lnTo>
                <a:lnTo>
                  <a:pt x="275412" y="59296"/>
                </a:lnTo>
                <a:lnTo>
                  <a:pt x="256578" y="40144"/>
                </a:lnTo>
                <a:lnTo>
                  <a:pt x="240030" y="23723"/>
                </a:lnTo>
                <a:lnTo>
                  <a:pt x="236004" y="19723"/>
                </a:lnTo>
                <a:lnTo>
                  <a:pt x="229450" y="13589"/>
                </a:lnTo>
                <a:lnTo>
                  <a:pt x="214947" y="0"/>
                </a:lnTo>
                <a:lnTo>
                  <a:pt x="6375" y="0"/>
                </a:lnTo>
                <a:lnTo>
                  <a:pt x="2222" y="736"/>
                </a:lnTo>
                <a:lnTo>
                  <a:pt x="38" y="3238"/>
                </a:lnTo>
                <a:lnTo>
                  <a:pt x="0" y="411213"/>
                </a:lnTo>
                <a:lnTo>
                  <a:pt x="1320" y="414185"/>
                </a:lnTo>
                <a:lnTo>
                  <a:pt x="4241" y="415175"/>
                </a:lnTo>
                <a:lnTo>
                  <a:pt x="289712" y="416052"/>
                </a:lnTo>
                <a:lnTo>
                  <a:pt x="292265" y="416052"/>
                </a:lnTo>
                <a:lnTo>
                  <a:pt x="298450" y="91871"/>
                </a:lnTo>
                <a:lnTo>
                  <a:pt x="298462" y="8583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/>
          <p:nvPr/>
        </p:nvSpPr>
        <p:spPr>
          <a:xfrm>
            <a:off x="1598371" y="3849819"/>
            <a:ext cx="299085" cy="416559"/>
          </a:xfrm>
          <a:custGeom>
            <a:avLst/>
            <a:gdLst/>
            <a:ahLst/>
            <a:cxnLst/>
            <a:rect l="l" t="t" r="r" b="b"/>
            <a:pathLst>
              <a:path w="299085" h="416560">
                <a:moveTo>
                  <a:pt x="189611" y="158508"/>
                </a:moveTo>
                <a:lnTo>
                  <a:pt x="178562" y="136296"/>
                </a:lnTo>
                <a:lnTo>
                  <a:pt x="176212" y="131572"/>
                </a:lnTo>
                <a:lnTo>
                  <a:pt x="175793" y="131457"/>
                </a:lnTo>
                <a:lnTo>
                  <a:pt x="175793" y="155740"/>
                </a:lnTo>
                <a:lnTo>
                  <a:pt x="174802" y="174612"/>
                </a:lnTo>
                <a:lnTo>
                  <a:pt x="160045" y="188722"/>
                </a:lnTo>
                <a:lnTo>
                  <a:pt x="142494" y="190093"/>
                </a:lnTo>
                <a:lnTo>
                  <a:pt x="128612" y="181698"/>
                </a:lnTo>
                <a:lnTo>
                  <a:pt x="121678" y="167132"/>
                </a:lnTo>
                <a:lnTo>
                  <a:pt x="124955" y="149948"/>
                </a:lnTo>
                <a:lnTo>
                  <a:pt x="164553" y="140258"/>
                </a:lnTo>
                <a:lnTo>
                  <a:pt x="175793" y="155740"/>
                </a:lnTo>
                <a:lnTo>
                  <a:pt x="175793" y="131457"/>
                </a:lnTo>
                <a:lnTo>
                  <a:pt x="143573" y="122516"/>
                </a:lnTo>
                <a:lnTo>
                  <a:pt x="115646" y="138836"/>
                </a:lnTo>
                <a:lnTo>
                  <a:pt x="108940" y="168148"/>
                </a:lnTo>
                <a:lnTo>
                  <a:pt x="122453" y="195046"/>
                </a:lnTo>
                <a:lnTo>
                  <a:pt x="155181" y="204114"/>
                </a:lnTo>
                <a:lnTo>
                  <a:pt x="179082" y="190093"/>
                </a:lnTo>
                <a:lnTo>
                  <a:pt x="182892" y="187858"/>
                </a:lnTo>
                <a:lnTo>
                  <a:pt x="189611" y="158508"/>
                </a:lnTo>
                <a:close/>
              </a:path>
              <a:path w="299085" h="416560">
                <a:moveTo>
                  <a:pt x="228320" y="156565"/>
                </a:moveTo>
                <a:lnTo>
                  <a:pt x="225196" y="148831"/>
                </a:lnTo>
                <a:lnTo>
                  <a:pt x="223837" y="145440"/>
                </a:lnTo>
                <a:lnTo>
                  <a:pt x="216738" y="147408"/>
                </a:lnTo>
                <a:lnTo>
                  <a:pt x="216738" y="168554"/>
                </a:lnTo>
                <a:lnTo>
                  <a:pt x="205219" y="166293"/>
                </a:lnTo>
                <a:lnTo>
                  <a:pt x="194386" y="169875"/>
                </a:lnTo>
                <a:lnTo>
                  <a:pt x="194983" y="174828"/>
                </a:lnTo>
                <a:lnTo>
                  <a:pt x="195046" y="175425"/>
                </a:lnTo>
                <a:lnTo>
                  <a:pt x="190804" y="185458"/>
                </a:lnTo>
                <a:lnTo>
                  <a:pt x="186423" y="190004"/>
                </a:lnTo>
                <a:lnTo>
                  <a:pt x="190068" y="200533"/>
                </a:lnTo>
                <a:lnTo>
                  <a:pt x="200545" y="206489"/>
                </a:lnTo>
                <a:lnTo>
                  <a:pt x="193027" y="210502"/>
                </a:lnTo>
                <a:lnTo>
                  <a:pt x="189090" y="208559"/>
                </a:lnTo>
                <a:lnTo>
                  <a:pt x="182562" y="201345"/>
                </a:lnTo>
                <a:lnTo>
                  <a:pt x="175437" y="201587"/>
                </a:lnTo>
                <a:lnTo>
                  <a:pt x="170802" y="205244"/>
                </a:lnTo>
                <a:lnTo>
                  <a:pt x="162890" y="208470"/>
                </a:lnTo>
                <a:lnTo>
                  <a:pt x="156794" y="208254"/>
                </a:lnTo>
                <a:lnTo>
                  <a:pt x="156552" y="208254"/>
                </a:lnTo>
                <a:lnTo>
                  <a:pt x="152654" y="217449"/>
                </a:lnTo>
                <a:lnTo>
                  <a:pt x="153352" y="225983"/>
                </a:lnTo>
                <a:lnTo>
                  <a:pt x="153466" y="227317"/>
                </a:lnTo>
                <a:lnTo>
                  <a:pt x="153581" y="228701"/>
                </a:lnTo>
                <a:lnTo>
                  <a:pt x="145376" y="227876"/>
                </a:lnTo>
                <a:lnTo>
                  <a:pt x="145440" y="225983"/>
                </a:lnTo>
                <a:lnTo>
                  <a:pt x="145542" y="222999"/>
                </a:lnTo>
                <a:lnTo>
                  <a:pt x="145656" y="219138"/>
                </a:lnTo>
                <a:lnTo>
                  <a:pt x="145745" y="216573"/>
                </a:lnTo>
                <a:lnTo>
                  <a:pt x="142862" y="210502"/>
                </a:lnTo>
                <a:lnTo>
                  <a:pt x="141897" y="208559"/>
                </a:lnTo>
                <a:lnTo>
                  <a:pt x="144233" y="208559"/>
                </a:lnTo>
                <a:lnTo>
                  <a:pt x="135204" y="208254"/>
                </a:lnTo>
                <a:lnTo>
                  <a:pt x="127800" y="205244"/>
                </a:lnTo>
                <a:lnTo>
                  <a:pt x="123151" y="201587"/>
                </a:lnTo>
                <a:lnTo>
                  <a:pt x="116039" y="201345"/>
                </a:lnTo>
                <a:lnTo>
                  <a:pt x="109499" y="208559"/>
                </a:lnTo>
                <a:lnTo>
                  <a:pt x="105562" y="210502"/>
                </a:lnTo>
                <a:lnTo>
                  <a:pt x="98082" y="206489"/>
                </a:lnTo>
                <a:lnTo>
                  <a:pt x="97739" y="206489"/>
                </a:lnTo>
                <a:lnTo>
                  <a:pt x="109131" y="200050"/>
                </a:lnTo>
                <a:lnTo>
                  <a:pt x="111810" y="190004"/>
                </a:lnTo>
                <a:lnTo>
                  <a:pt x="111874" y="189801"/>
                </a:lnTo>
                <a:lnTo>
                  <a:pt x="107594" y="185039"/>
                </a:lnTo>
                <a:lnTo>
                  <a:pt x="104775" y="178346"/>
                </a:lnTo>
                <a:lnTo>
                  <a:pt x="103301" y="174828"/>
                </a:lnTo>
                <a:lnTo>
                  <a:pt x="104736" y="169875"/>
                </a:lnTo>
                <a:lnTo>
                  <a:pt x="100457" y="168592"/>
                </a:lnTo>
                <a:lnTo>
                  <a:pt x="92760" y="166293"/>
                </a:lnTo>
                <a:lnTo>
                  <a:pt x="83362" y="168592"/>
                </a:lnTo>
                <a:lnTo>
                  <a:pt x="84810" y="161480"/>
                </a:lnTo>
                <a:lnTo>
                  <a:pt x="85178" y="160121"/>
                </a:lnTo>
                <a:lnTo>
                  <a:pt x="96507" y="159448"/>
                </a:lnTo>
                <a:lnTo>
                  <a:pt x="104267" y="156705"/>
                </a:lnTo>
                <a:lnTo>
                  <a:pt x="103479" y="151142"/>
                </a:lnTo>
                <a:lnTo>
                  <a:pt x="107429" y="141998"/>
                </a:lnTo>
                <a:lnTo>
                  <a:pt x="112331" y="135902"/>
                </a:lnTo>
                <a:lnTo>
                  <a:pt x="108356" y="126238"/>
                </a:lnTo>
                <a:lnTo>
                  <a:pt x="98552" y="120446"/>
                </a:lnTo>
                <a:lnTo>
                  <a:pt x="98412" y="120446"/>
                </a:lnTo>
                <a:lnTo>
                  <a:pt x="105117" y="116217"/>
                </a:lnTo>
                <a:lnTo>
                  <a:pt x="106324" y="115697"/>
                </a:lnTo>
                <a:lnTo>
                  <a:pt x="115366" y="123799"/>
                </a:lnTo>
                <a:lnTo>
                  <a:pt x="123101" y="126238"/>
                </a:lnTo>
                <a:lnTo>
                  <a:pt x="124739" y="122694"/>
                </a:lnTo>
                <a:lnTo>
                  <a:pt x="132130" y="119659"/>
                </a:lnTo>
                <a:lnTo>
                  <a:pt x="140728" y="117690"/>
                </a:lnTo>
                <a:lnTo>
                  <a:pt x="142646" y="115697"/>
                </a:lnTo>
                <a:lnTo>
                  <a:pt x="145935" y="112280"/>
                </a:lnTo>
                <a:lnTo>
                  <a:pt x="145910" y="110236"/>
                </a:lnTo>
                <a:lnTo>
                  <a:pt x="145884" y="103200"/>
                </a:lnTo>
                <a:lnTo>
                  <a:pt x="146431" y="99936"/>
                </a:lnTo>
                <a:lnTo>
                  <a:pt x="146545" y="99250"/>
                </a:lnTo>
                <a:lnTo>
                  <a:pt x="152044" y="99250"/>
                </a:lnTo>
                <a:lnTo>
                  <a:pt x="152717" y="103200"/>
                </a:lnTo>
                <a:lnTo>
                  <a:pt x="152730" y="109740"/>
                </a:lnTo>
                <a:lnTo>
                  <a:pt x="155917" y="117690"/>
                </a:lnTo>
                <a:lnTo>
                  <a:pt x="156146" y="117690"/>
                </a:lnTo>
                <a:lnTo>
                  <a:pt x="165163" y="119126"/>
                </a:lnTo>
                <a:lnTo>
                  <a:pt x="172478" y="122085"/>
                </a:lnTo>
                <a:lnTo>
                  <a:pt x="174790" y="125082"/>
                </a:lnTo>
                <a:lnTo>
                  <a:pt x="182562" y="125082"/>
                </a:lnTo>
                <a:lnTo>
                  <a:pt x="189217" y="118135"/>
                </a:lnTo>
                <a:lnTo>
                  <a:pt x="193027" y="115989"/>
                </a:lnTo>
                <a:lnTo>
                  <a:pt x="194386" y="117081"/>
                </a:lnTo>
                <a:lnTo>
                  <a:pt x="196646" y="118440"/>
                </a:lnTo>
                <a:lnTo>
                  <a:pt x="195897" y="120446"/>
                </a:lnTo>
                <a:lnTo>
                  <a:pt x="193814" y="124434"/>
                </a:lnTo>
                <a:lnTo>
                  <a:pt x="187883" y="129336"/>
                </a:lnTo>
                <a:lnTo>
                  <a:pt x="187833" y="137655"/>
                </a:lnTo>
                <a:lnTo>
                  <a:pt x="191630" y="143052"/>
                </a:lnTo>
                <a:lnTo>
                  <a:pt x="194335" y="149339"/>
                </a:lnTo>
                <a:lnTo>
                  <a:pt x="194386" y="152476"/>
                </a:lnTo>
                <a:lnTo>
                  <a:pt x="198564" y="160731"/>
                </a:lnTo>
                <a:lnTo>
                  <a:pt x="207594" y="159092"/>
                </a:lnTo>
                <a:lnTo>
                  <a:pt x="213144" y="160896"/>
                </a:lnTo>
                <a:lnTo>
                  <a:pt x="216738" y="168554"/>
                </a:lnTo>
                <a:lnTo>
                  <a:pt x="216738" y="147408"/>
                </a:lnTo>
                <a:lnTo>
                  <a:pt x="211556" y="148831"/>
                </a:lnTo>
                <a:lnTo>
                  <a:pt x="206413" y="145084"/>
                </a:lnTo>
                <a:lnTo>
                  <a:pt x="202590" y="134797"/>
                </a:lnTo>
                <a:lnTo>
                  <a:pt x="204990" y="128460"/>
                </a:lnTo>
                <a:lnTo>
                  <a:pt x="212750" y="124028"/>
                </a:lnTo>
                <a:lnTo>
                  <a:pt x="212280" y="120446"/>
                </a:lnTo>
                <a:lnTo>
                  <a:pt x="212178" y="119659"/>
                </a:lnTo>
                <a:lnTo>
                  <a:pt x="212115" y="119126"/>
                </a:lnTo>
                <a:lnTo>
                  <a:pt x="212026" y="118440"/>
                </a:lnTo>
                <a:lnTo>
                  <a:pt x="211924" y="117690"/>
                </a:lnTo>
                <a:lnTo>
                  <a:pt x="211848" y="117081"/>
                </a:lnTo>
                <a:lnTo>
                  <a:pt x="211734" y="116217"/>
                </a:lnTo>
                <a:lnTo>
                  <a:pt x="189217" y="99606"/>
                </a:lnTo>
                <a:lnTo>
                  <a:pt x="181571" y="109601"/>
                </a:lnTo>
                <a:lnTo>
                  <a:pt x="177126" y="110236"/>
                </a:lnTo>
                <a:lnTo>
                  <a:pt x="166458" y="105232"/>
                </a:lnTo>
                <a:lnTo>
                  <a:pt x="166039" y="104127"/>
                </a:lnTo>
                <a:lnTo>
                  <a:pt x="165188" y="99936"/>
                </a:lnTo>
                <a:lnTo>
                  <a:pt x="165125" y="99606"/>
                </a:lnTo>
                <a:lnTo>
                  <a:pt x="165049" y="99250"/>
                </a:lnTo>
                <a:lnTo>
                  <a:pt x="164960" y="98856"/>
                </a:lnTo>
                <a:lnTo>
                  <a:pt x="165608" y="88188"/>
                </a:lnTo>
                <a:lnTo>
                  <a:pt x="165696" y="86728"/>
                </a:lnTo>
                <a:lnTo>
                  <a:pt x="156451" y="84975"/>
                </a:lnTo>
                <a:lnTo>
                  <a:pt x="140208" y="85102"/>
                </a:lnTo>
                <a:lnTo>
                  <a:pt x="132778" y="88188"/>
                </a:lnTo>
                <a:lnTo>
                  <a:pt x="133705" y="98856"/>
                </a:lnTo>
                <a:lnTo>
                  <a:pt x="133794" y="99936"/>
                </a:lnTo>
                <a:lnTo>
                  <a:pt x="132283" y="104775"/>
                </a:lnTo>
                <a:lnTo>
                  <a:pt x="121056" y="110121"/>
                </a:lnTo>
                <a:lnTo>
                  <a:pt x="115824" y="108407"/>
                </a:lnTo>
                <a:lnTo>
                  <a:pt x="108915" y="99250"/>
                </a:lnTo>
                <a:lnTo>
                  <a:pt x="108572" y="99250"/>
                </a:lnTo>
                <a:lnTo>
                  <a:pt x="99796" y="101396"/>
                </a:lnTo>
                <a:lnTo>
                  <a:pt x="87185" y="113753"/>
                </a:lnTo>
                <a:lnTo>
                  <a:pt x="85877" y="123799"/>
                </a:lnTo>
                <a:lnTo>
                  <a:pt x="85801" y="124434"/>
                </a:lnTo>
                <a:lnTo>
                  <a:pt x="85966" y="124434"/>
                </a:lnTo>
                <a:lnTo>
                  <a:pt x="94843" y="129628"/>
                </a:lnTo>
                <a:lnTo>
                  <a:pt x="81153" y="147662"/>
                </a:lnTo>
                <a:lnTo>
                  <a:pt x="74688" y="149567"/>
                </a:lnTo>
                <a:lnTo>
                  <a:pt x="71107" y="155003"/>
                </a:lnTo>
                <a:lnTo>
                  <a:pt x="70485" y="159092"/>
                </a:lnTo>
                <a:lnTo>
                  <a:pt x="70497" y="173024"/>
                </a:lnTo>
                <a:lnTo>
                  <a:pt x="76174" y="180035"/>
                </a:lnTo>
                <a:lnTo>
                  <a:pt x="87985" y="178346"/>
                </a:lnTo>
                <a:lnTo>
                  <a:pt x="92189" y="181394"/>
                </a:lnTo>
                <a:lnTo>
                  <a:pt x="95999" y="191706"/>
                </a:lnTo>
                <a:lnTo>
                  <a:pt x="95465" y="193116"/>
                </a:lnTo>
                <a:lnTo>
                  <a:pt x="92468" y="197739"/>
                </a:lnTo>
                <a:lnTo>
                  <a:pt x="88925" y="202057"/>
                </a:lnTo>
                <a:lnTo>
                  <a:pt x="86728" y="206844"/>
                </a:lnTo>
                <a:lnTo>
                  <a:pt x="88125" y="212471"/>
                </a:lnTo>
                <a:lnTo>
                  <a:pt x="89484" y="214617"/>
                </a:lnTo>
                <a:lnTo>
                  <a:pt x="101231" y="225983"/>
                </a:lnTo>
                <a:lnTo>
                  <a:pt x="102146" y="225983"/>
                </a:lnTo>
                <a:lnTo>
                  <a:pt x="108546" y="227317"/>
                </a:lnTo>
                <a:lnTo>
                  <a:pt x="115671" y="219138"/>
                </a:lnTo>
                <a:lnTo>
                  <a:pt x="120091" y="216573"/>
                </a:lnTo>
                <a:lnTo>
                  <a:pt x="120573" y="216573"/>
                </a:lnTo>
                <a:lnTo>
                  <a:pt x="131813" y="221246"/>
                </a:lnTo>
                <a:lnTo>
                  <a:pt x="133870" y="222999"/>
                </a:lnTo>
                <a:lnTo>
                  <a:pt x="132562" y="237223"/>
                </a:lnTo>
                <a:lnTo>
                  <a:pt x="139522" y="241681"/>
                </a:lnTo>
                <a:lnTo>
                  <a:pt x="159067" y="241681"/>
                </a:lnTo>
                <a:lnTo>
                  <a:pt x="165379" y="237629"/>
                </a:lnTo>
                <a:lnTo>
                  <a:pt x="165379" y="237223"/>
                </a:lnTo>
                <a:lnTo>
                  <a:pt x="165252" y="228701"/>
                </a:lnTo>
                <a:lnTo>
                  <a:pt x="165214" y="225983"/>
                </a:lnTo>
                <a:lnTo>
                  <a:pt x="166293" y="221678"/>
                </a:lnTo>
                <a:lnTo>
                  <a:pt x="177800" y="216573"/>
                </a:lnTo>
                <a:lnTo>
                  <a:pt x="182816" y="218478"/>
                </a:lnTo>
                <a:lnTo>
                  <a:pt x="189420" y="226860"/>
                </a:lnTo>
                <a:lnTo>
                  <a:pt x="198120" y="225983"/>
                </a:lnTo>
                <a:lnTo>
                  <a:pt x="207492" y="216573"/>
                </a:lnTo>
                <a:lnTo>
                  <a:pt x="211429" y="212610"/>
                </a:lnTo>
                <a:lnTo>
                  <a:pt x="211696" y="210502"/>
                </a:lnTo>
                <a:lnTo>
                  <a:pt x="212674" y="203034"/>
                </a:lnTo>
                <a:lnTo>
                  <a:pt x="205270" y="197739"/>
                </a:lnTo>
                <a:lnTo>
                  <a:pt x="202844" y="192493"/>
                </a:lnTo>
                <a:lnTo>
                  <a:pt x="206730" y="181394"/>
                </a:lnTo>
                <a:lnTo>
                  <a:pt x="206806" y="181178"/>
                </a:lnTo>
                <a:lnTo>
                  <a:pt x="208673" y="179019"/>
                </a:lnTo>
                <a:lnTo>
                  <a:pt x="222084" y="179679"/>
                </a:lnTo>
                <a:lnTo>
                  <a:pt x="222745" y="179019"/>
                </a:lnTo>
                <a:lnTo>
                  <a:pt x="228269" y="173520"/>
                </a:lnTo>
                <a:lnTo>
                  <a:pt x="228282" y="168592"/>
                </a:lnTo>
                <a:lnTo>
                  <a:pt x="228320" y="159092"/>
                </a:lnTo>
                <a:lnTo>
                  <a:pt x="228320" y="156565"/>
                </a:lnTo>
                <a:close/>
              </a:path>
              <a:path w="299085" h="416560">
                <a:moveTo>
                  <a:pt x="257848" y="361632"/>
                </a:moveTo>
                <a:lnTo>
                  <a:pt x="255676" y="353745"/>
                </a:lnTo>
                <a:lnTo>
                  <a:pt x="250139" y="353364"/>
                </a:lnTo>
                <a:lnTo>
                  <a:pt x="48463" y="353364"/>
                </a:lnTo>
                <a:lnTo>
                  <a:pt x="43243" y="357238"/>
                </a:lnTo>
                <a:lnTo>
                  <a:pt x="42926" y="362026"/>
                </a:lnTo>
                <a:lnTo>
                  <a:pt x="46532" y="365963"/>
                </a:lnTo>
                <a:lnTo>
                  <a:pt x="53073" y="367245"/>
                </a:lnTo>
                <a:lnTo>
                  <a:pt x="245516" y="367245"/>
                </a:lnTo>
                <a:lnTo>
                  <a:pt x="247434" y="367093"/>
                </a:lnTo>
                <a:lnTo>
                  <a:pt x="252793" y="366255"/>
                </a:lnTo>
                <a:lnTo>
                  <a:pt x="254012" y="365150"/>
                </a:lnTo>
                <a:lnTo>
                  <a:pt x="257848" y="361632"/>
                </a:lnTo>
                <a:close/>
              </a:path>
              <a:path w="299085" h="416560">
                <a:moveTo>
                  <a:pt x="258279" y="272910"/>
                </a:moveTo>
                <a:lnTo>
                  <a:pt x="254000" y="268922"/>
                </a:lnTo>
                <a:lnTo>
                  <a:pt x="252704" y="267716"/>
                </a:lnTo>
                <a:lnTo>
                  <a:pt x="248361" y="266966"/>
                </a:lnTo>
                <a:lnTo>
                  <a:pt x="246456" y="266801"/>
                </a:lnTo>
                <a:lnTo>
                  <a:pt x="52146" y="266801"/>
                </a:lnTo>
                <a:lnTo>
                  <a:pt x="45796" y="268439"/>
                </a:lnTo>
                <a:lnTo>
                  <a:pt x="42735" y="272745"/>
                </a:lnTo>
                <a:lnTo>
                  <a:pt x="43700" y="277545"/>
                </a:lnTo>
                <a:lnTo>
                  <a:pt x="49403" y="280670"/>
                </a:lnTo>
                <a:lnTo>
                  <a:pt x="249199" y="280670"/>
                </a:lnTo>
                <a:lnTo>
                  <a:pt x="255257" y="280771"/>
                </a:lnTo>
                <a:lnTo>
                  <a:pt x="258279" y="272910"/>
                </a:lnTo>
                <a:close/>
              </a:path>
              <a:path w="299085" h="416560">
                <a:moveTo>
                  <a:pt x="258559" y="311188"/>
                </a:moveTo>
                <a:lnTo>
                  <a:pt x="249186" y="310095"/>
                </a:lnTo>
                <a:lnTo>
                  <a:pt x="47777" y="310324"/>
                </a:lnTo>
                <a:lnTo>
                  <a:pt x="39903" y="313004"/>
                </a:lnTo>
                <a:lnTo>
                  <a:pt x="41173" y="323164"/>
                </a:lnTo>
                <a:lnTo>
                  <a:pt x="49403" y="323951"/>
                </a:lnTo>
                <a:lnTo>
                  <a:pt x="249186" y="323951"/>
                </a:lnTo>
                <a:lnTo>
                  <a:pt x="258267" y="322999"/>
                </a:lnTo>
                <a:lnTo>
                  <a:pt x="258559" y="311188"/>
                </a:lnTo>
                <a:close/>
              </a:path>
              <a:path w="299085" h="416560">
                <a:moveTo>
                  <a:pt x="298462" y="85839"/>
                </a:moveTo>
                <a:lnTo>
                  <a:pt x="297383" y="81394"/>
                </a:lnTo>
                <a:lnTo>
                  <a:pt x="294055" y="78054"/>
                </a:lnTo>
                <a:lnTo>
                  <a:pt x="284607" y="68554"/>
                </a:lnTo>
                <a:lnTo>
                  <a:pt x="284607" y="91871"/>
                </a:lnTo>
                <a:lnTo>
                  <a:pt x="284607" y="402221"/>
                </a:lnTo>
                <a:lnTo>
                  <a:pt x="13982" y="402221"/>
                </a:lnTo>
                <a:lnTo>
                  <a:pt x="13982" y="13601"/>
                </a:lnTo>
                <a:lnTo>
                  <a:pt x="207289" y="13601"/>
                </a:lnTo>
                <a:lnTo>
                  <a:pt x="207289" y="88569"/>
                </a:lnTo>
                <a:lnTo>
                  <a:pt x="212229" y="91871"/>
                </a:lnTo>
                <a:lnTo>
                  <a:pt x="284607" y="91871"/>
                </a:lnTo>
                <a:lnTo>
                  <a:pt x="284607" y="68554"/>
                </a:lnTo>
                <a:lnTo>
                  <a:pt x="276948" y="60845"/>
                </a:lnTo>
                <a:lnTo>
                  <a:pt x="275412" y="59296"/>
                </a:lnTo>
                <a:lnTo>
                  <a:pt x="275412" y="78054"/>
                </a:lnTo>
                <a:lnTo>
                  <a:pt x="220167" y="78054"/>
                </a:lnTo>
                <a:lnTo>
                  <a:pt x="220167" y="23723"/>
                </a:lnTo>
                <a:lnTo>
                  <a:pt x="275412" y="78054"/>
                </a:lnTo>
                <a:lnTo>
                  <a:pt x="275412" y="59296"/>
                </a:lnTo>
                <a:lnTo>
                  <a:pt x="256578" y="40157"/>
                </a:lnTo>
                <a:lnTo>
                  <a:pt x="240030" y="23723"/>
                </a:lnTo>
                <a:lnTo>
                  <a:pt x="236004" y="19723"/>
                </a:lnTo>
                <a:lnTo>
                  <a:pt x="229450" y="13601"/>
                </a:lnTo>
                <a:lnTo>
                  <a:pt x="214947" y="0"/>
                </a:lnTo>
                <a:lnTo>
                  <a:pt x="6375" y="0"/>
                </a:lnTo>
                <a:lnTo>
                  <a:pt x="2222" y="749"/>
                </a:lnTo>
                <a:lnTo>
                  <a:pt x="38" y="3238"/>
                </a:lnTo>
                <a:lnTo>
                  <a:pt x="0" y="411213"/>
                </a:lnTo>
                <a:lnTo>
                  <a:pt x="1320" y="414185"/>
                </a:lnTo>
                <a:lnTo>
                  <a:pt x="4241" y="415175"/>
                </a:lnTo>
                <a:lnTo>
                  <a:pt x="289712" y="416064"/>
                </a:lnTo>
                <a:lnTo>
                  <a:pt x="292265" y="416064"/>
                </a:lnTo>
                <a:lnTo>
                  <a:pt x="298450" y="91871"/>
                </a:lnTo>
                <a:lnTo>
                  <a:pt x="298462" y="8583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/>
          <p:nvPr/>
        </p:nvSpPr>
        <p:spPr>
          <a:xfrm>
            <a:off x="1598371" y="6491140"/>
            <a:ext cx="299085" cy="416559"/>
          </a:xfrm>
          <a:custGeom>
            <a:avLst/>
            <a:gdLst/>
            <a:ahLst/>
            <a:cxnLst/>
            <a:rect l="l" t="t" r="r" b="b"/>
            <a:pathLst>
              <a:path w="299085" h="416559">
                <a:moveTo>
                  <a:pt x="189611" y="158508"/>
                </a:moveTo>
                <a:lnTo>
                  <a:pt x="178562" y="136296"/>
                </a:lnTo>
                <a:lnTo>
                  <a:pt x="176212" y="131572"/>
                </a:lnTo>
                <a:lnTo>
                  <a:pt x="175793" y="131457"/>
                </a:lnTo>
                <a:lnTo>
                  <a:pt x="175793" y="155740"/>
                </a:lnTo>
                <a:lnTo>
                  <a:pt x="174802" y="174612"/>
                </a:lnTo>
                <a:lnTo>
                  <a:pt x="160045" y="188722"/>
                </a:lnTo>
                <a:lnTo>
                  <a:pt x="142494" y="190093"/>
                </a:lnTo>
                <a:lnTo>
                  <a:pt x="128612" y="181698"/>
                </a:lnTo>
                <a:lnTo>
                  <a:pt x="121678" y="167132"/>
                </a:lnTo>
                <a:lnTo>
                  <a:pt x="124955" y="149948"/>
                </a:lnTo>
                <a:lnTo>
                  <a:pt x="164553" y="140258"/>
                </a:lnTo>
                <a:lnTo>
                  <a:pt x="175793" y="155740"/>
                </a:lnTo>
                <a:lnTo>
                  <a:pt x="175793" y="131457"/>
                </a:lnTo>
                <a:lnTo>
                  <a:pt x="143573" y="122516"/>
                </a:lnTo>
                <a:lnTo>
                  <a:pt x="115646" y="138836"/>
                </a:lnTo>
                <a:lnTo>
                  <a:pt x="108940" y="168148"/>
                </a:lnTo>
                <a:lnTo>
                  <a:pt x="122453" y="195046"/>
                </a:lnTo>
                <a:lnTo>
                  <a:pt x="155181" y="204114"/>
                </a:lnTo>
                <a:lnTo>
                  <a:pt x="179082" y="190093"/>
                </a:lnTo>
                <a:lnTo>
                  <a:pt x="182892" y="187858"/>
                </a:lnTo>
                <a:lnTo>
                  <a:pt x="189611" y="158508"/>
                </a:lnTo>
                <a:close/>
              </a:path>
              <a:path w="299085" h="416559">
                <a:moveTo>
                  <a:pt x="228320" y="156565"/>
                </a:moveTo>
                <a:lnTo>
                  <a:pt x="225209" y="148831"/>
                </a:lnTo>
                <a:lnTo>
                  <a:pt x="223837" y="145427"/>
                </a:lnTo>
                <a:lnTo>
                  <a:pt x="216738" y="147396"/>
                </a:lnTo>
                <a:lnTo>
                  <a:pt x="216738" y="168541"/>
                </a:lnTo>
                <a:lnTo>
                  <a:pt x="205219" y="166293"/>
                </a:lnTo>
                <a:lnTo>
                  <a:pt x="194386" y="169875"/>
                </a:lnTo>
                <a:lnTo>
                  <a:pt x="194983" y="174828"/>
                </a:lnTo>
                <a:lnTo>
                  <a:pt x="195046" y="175412"/>
                </a:lnTo>
                <a:lnTo>
                  <a:pt x="190804" y="185445"/>
                </a:lnTo>
                <a:lnTo>
                  <a:pt x="186423" y="190004"/>
                </a:lnTo>
                <a:lnTo>
                  <a:pt x="190068" y="200533"/>
                </a:lnTo>
                <a:lnTo>
                  <a:pt x="200545" y="206502"/>
                </a:lnTo>
                <a:lnTo>
                  <a:pt x="193027" y="210502"/>
                </a:lnTo>
                <a:lnTo>
                  <a:pt x="189090" y="208559"/>
                </a:lnTo>
                <a:lnTo>
                  <a:pt x="182562" y="201345"/>
                </a:lnTo>
                <a:lnTo>
                  <a:pt x="175437" y="201587"/>
                </a:lnTo>
                <a:lnTo>
                  <a:pt x="170802" y="205232"/>
                </a:lnTo>
                <a:lnTo>
                  <a:pt x="162877" y="208457"/>
                </a:lnTo>
                <a:lnTo>
                  <a:pt x="156794" y="208254"/>
                </a:lnTo>
                <a:lnTo>
                  <a:pt x="156552" y="208254"/>
                </a:lnTo>
                <a:lnTo>
                  <a:pt x="152654" y="217449"/>
                </a:lnTo>
                <a:lnTo>
                  <a:pt x="153352" y="225971"/>
                </a:lnTo>
                <a:lnTo>
                  <a:pt x="153466" y="227317"/>
                </a:lnTo>
                <a:lnTo>
                  <a:pt x="153581" y="228688"/>
                </a:lnTo>
                <a:lnTo>
                  <a:pt x="145376" y="227863"/>
                </a:lnTo>
                <a:lnTo>
                  <a:pt x="145440" y="225971"/>
                </a:lnTo>
                <a:lnTo>
                  <a:pt x="145542" y="222999"/>
                </a:lnTo>
                <a:lnTo>
                  <a:pt x="145656" y="219125"/>
                </a:lnTo>
                <a:lnTo>
                  <a:pt x="145745" y="216573"/>
                </a:lnTo>
                <a:lnTo>
                  <a:pt x="142862" y="210502"/>
                </a:lnTo>
                <a:lnTo>
                  <a:pt x="141897" y="208559"/>
                </a:lnTo>
                <a:lnTo>
                  <a:pt x="144475" y="208559"/>
                </a:lnTo>
                <a:lnTo>
                  <a:pt x="135204" y="208254"/>
                </a:lnTo>
                <a:lnTo>
                  <a:pt x="127800" y="205232"/>
                </a:lnTo>
                <a:lnTo>
                  <a:pt x="123151" y="201587"/>
                </a:lnTo>
                <a:lnTo>
                  <a:pt x="116039" y="201345"/>
                </a:lnTo>
                <a:lnTo>
                  <a:pt x="109499" y="208559"/>
                </a:lnTo>
                <a:lnTo>
                  <a:pt x="105562" y="210502"/>
                </a:lnTo>
                <a:lnTo>
                  <a:pt x="98094" y="206502"/>
                </a:lnTo>
                <a:lnTo>
                  <a:pt x="97726" y="206502"/>
                </a:lnTo>
                <a:lnTo>
                  <a:pt x="109131" y="200037"/>
                </a:lnTo>
                <a:lnTo>
                  <a:pt x="111810" y="190004"/>
                </a:lnTo>
                <a:lnTo>
                  <a:pt x="111874" y="189801"/>
                </a:lnTo>
                <a:lnTo>
                  <a:pt x="107594" y="185039"/>
                </a:lnTo>
                <a:lnTo>
                  <a:pt x="104775" y="178346"/>
                </a:lnTo>
                <a:lnTo>
                  <a:pt x="103301" y="174828"/>
                </a:lnTo>
                <a:lnTo>
                  <a:pt x="104736" y="169875"/>
                </a:lnTo>
                <a:lnTo>
                  <a:pt x="100457" y="168579"/>
                </a:lnTo>
                <a:lnTo>
                  <a:pt x="92760" y="166293"/>
                </a:lnTo>
                <a:lnTo>
                  <a:pt x="83362" y="168579"/>
                </a:lnTo>
                <a:lnTo>
                  <a:pt x="84810" y="161480"/>
                </a:lnTo>
                <a:lnTo>
                  <a:pt x="85178" y="160108"/>
                </a:lnTo>
                <a:lnTo>
                  <a:pt x="96507" y="159448"/>
                </a:lnTo>
                <a:lnTo>
                  <a:pt x="104267" y="156705"/>
                </a:lnTo>
                <a:lnTo>
                  <a:pt x="103479" y="151142"/>
                </a:lnTo>
                <a:lnTo>
                  <a:pt x="107429" y="141998"/>
                </a:lnTo>
                <a:lnTo>
                  <a:pt x="112331" y="135915"/>
                </a:lnTo>
                <a:lnTo>
                  <a:pt x="108356" y="126238"/>
                </a:lnTo>
                <a:lnTo>
                  <a:pt x="98552" y="120446"/>
                </a:lnTo>
                <a:lnTo>
                  <a:pt x="98412" y="120446"/>
                </a:lnTo>
                <a:lnTo>
                  <a:pt x="105117" y="116217"/>
                </a:lnTo>
                <a:lnTo>
                  <a:pt x="106324" y="115697"/>
                </a:lnTo>
                <a:lnTo>
                  <a:pt x="115366" y="123799"/>
                </a:lnTo>
                <a:lnTo>
                  <a:pt x="123101" y="126238"/>
                </a:lnTo>
                <a:lnTo>
                  <a:pt x="124739" y="122694"/>
                </a:lnTo>
                <a:lnTo>
                  <a:pt x="132130" y="119659"/>
                </a:lnTo>
                <a:lnTo>
                  <a:pt x="140728" y="117690"/>
                </a:lnTo>
                <a:lnTo>
                  <a:pt x="142646" y="115697"/>
                </a:lnTo>
                <a:lnTo>
                  <a:pt x="145935" y="112268"/>
                </a:lnTo>
                <a:lnTo>
                  <a:pt x="145910" y="110236"/>
                </a:lnTo>
                <a:lnTo>
                  <a:pt x="145884" y="103200"/>
                </a:lnTo>
                <a:lnTo>
                  <a:pt x="146431" y="99936"/>
                </a:lnTo>
                <a:lnTo>
                  <a:pt x="146545" y="99250"/>
                </a:lnTo>
                <a:lnTo>
                  <a:pt x="152044" y="99250"/>
                </a:lnTo>
                <a:lnTo>
                  <a:pt x="152717" y="103200"/>
                </a:lnTo>
                <a:lnTo>
                  <a:pt x="152730" y="109728"/>
                </a:lnTo>
                <a:lnTo>
                  <a:pt x="155917" y="117690"/>
                </a:lnTo>
                <a:lnTo>
                  <a:pt x="156146" y="117690"/>
                </a:lnTo>
                <a:lnTo>
                  <a:pt x="165163" y="119126"/>
                </a:lnTo>
                <a:lnTo>
                  <a:pt x="172478" y="122085"/>
                </a:lnTo>
                <a:lnTo>
                  <a:pt x="174790" y="125082"/>
                </a:lnTo>
                <a:lnTo>
                  <a:pt x="182562" y="125082"/>
                </a:lnTo>
                <a:lnTo>
                  <a:pt x="189217" y="118135"/>
                </a:lnTo>
                <a:lnTo>
                  <a:pt x="193027" y="115989"/>
                </a:lnTo>
                <a:lnTo>
                  <a:pt x="194386" y="117081"/>
                </a:lnTo>
                <a:lnTo>
                  <a:pt x="196646" y="118440"/>
                </a:lnTo>
                <a:lnTo>
                  <a:pt x="195897" y="120446"/>
                </a:lnTo>
                <a:lnTo>
                  <a:pt x="193814" y="124434"/>
                </a:lnTo>
                <a:lnTo>
                  <a:pt x="187883" y="129336"/>
                </a:lnTo>
                <a:lnTo>
                  <a:pt x="187833" y="137642"/>
                </a:lnTo>
                <a:lnTo>
                  <a:pt x="191630" y="143040"/>
                </a:lnTo>
                <a:lnTo>
                  <a:pt x="194335" y="149326"/>
                </a:lnTo>
                <a:lnTo>
                  <a:pt x="194386" y="152488"/>
                </a:lnTo>
                <a:lnTo>
                  <a:pt x="198564" y="160731"/>
                </a:lnTo>
                <a:lnTo>
                  <a:pt x="207594" y="159092"/>
                </a:lnTo>
                <a:lnTo>
                  <a:pt x="213144" y="160896"/>
                </a:lnTo>
                <a:lnTo>
                  <a:pt x="216738" y="168541"/>
                </a:lnTo>
                <a:lnTo>
                  <a:pt x="216738" y="147396"/>
                </a:lnTo>
                <a:lnTo>
                  <a:pt x="211556" y="148831"/>
                </a:lnTo>
                <a:lnTo>
                  <a:pt x="206413" y="145084"/>
                </a:lnTo>
                <a:lnTo>
                  <a:pt x="202590" y="134797"/>
                </a:lnTo>
                <a:lnTo>
                  <a:pt x="204990" y="128460"/>
                </a:lnTo>
                <a:lnTo>
                  <a:pt x="212750" y="124028"/>
                </a:lnTo>
                <a:lnTo>
                  <a:pt x="212280" y="120446"/>
                </a:lnTo>
                <a:lnTo>
                  <a:pt x="212178" y="119659"/>
                </a:lnTo>
                <a:lnTo>
                  <a:pt x="212115" y="119126"/>
                </a:lnTo>
                <a:lnTo>
                  <a:pt x="212026" y="118440"/>
                </a:lnTo>
                <a:lnTo>
                  <a:pt x="211924" y="117690"/>
                </a:lnTo>
                <a:lnTo>
                  <a:pt x="211848" y="117081"/>
                </a:lnTo>
                <a:lnTo>
                  <a:pt x="211734" y="116217"/>
                </a:lnTo>
                <a:lnTo>
                  <a:pt x="189217" y="99606"/>
                </a:lnTo>
                <a:lnTo>
                  <a:pt x="181571" y="109588"/>
                </a:lnTo>
                <a:lnTo>
                  <a:pt x="177126" y="110236"/>
                </a:lnTo>
                <a:lnTo>
                  <a:pt x="166458" y="105232"/>
                </a:lnTo>
                <a:lnTo>
                  <a:pt x="166039" y="104127"/>
                </a:lnTo>
                <a:lnTo>
                  <a:pt x="165188" y="99936"/>
                </a:lnTo>
                <a:lnTo>
                  <a:pt x="165125" y="99606"/>
                </a:lnTo>
                <a:lnTo>
                  <a:pt x="165049" y="99250"/>
                </a:lnTo>
                <a:lnTo>
                  <a:pt x="164960" y="98856"/>
                </a:lnTo>
                <a:lnTo>
                  <a:pt x="165608" y="88176"/>
                </a:lnTo>
                <a:lnTo>
                  <a:pt x="165696" y="86728"/>
                </a:lnTo>
                <a:lnTo>
                  <a:pt x="156451" y="84963"/>
                </a:lnTo>
                <a:lnTo>
                  <a:pt x="140208" y="85102"/>
                </a:lnTo>
                <a:lnTo>
                  <a:pt x="132778" y="88176"/>
                </a:lnTo>
                <a:lnTo>
                  <a:pt x="133705" y="98856"/>
                </a:lnTo>
                <a:lnTo>
                  <a:pt x="133794" y="99936"/>
                </a:lnTo>
                <a:lnTo>
                  <a:pt x="132283" y="104775"/>
                </a:lnTo>
                <a:lnTo>
                  <a:pt x="121056" y="110121"/>
                </a:lnTo>
                <a:lnTo>
                  <a:pt x="115824" y="108407"/>
                </a:lnTo>
                <a:lnTo>
                  <a:pt x="108915" y="99250"/>
                </a:lnTo>
                <a:lnTo>
                  <a:pt x="108572" y="99250"/>
                </a:lnTo>
                <a:lnTo>
                  <a:pt x="99796" y="101396"/>
                </a:lnTo>
                <a:lnTo>
                  <a:pt x="87185" y="113753"/>
                </a:lnTo>
                <a:lnTo>
                  <a:pt x="85877" y="123799"/>
                </a:lnTo>
                <a:lnTo>
                  <a:pt x="85801" y="124434"/>
                </a:lnTo>
                <a:lnTo>
                  <a:pt x="85966" y="124434"/>
                </a:lnTo>
                <a:lnTo>
                  <a:pt x="94843" y="129628"/>
                </a:lnTo>
                <a:lnTo>
                  <a:pt x="81153" y="147662"/>
                </a:lnTo>
                <a:lnTo>
                  <a:pt x="74688" y="149567"/>
                </a:lnTo>
                <a:lnTo>
                  <a:pt x="71107" y="155003"/>
                </a:lnTo>
                <a:lnTo>
                  <a:pt x="70485" y="159092"/>
                </a:lnTo>
                <a:lnTo>
                  <a:pt x="70497" y="173024"/>
                </a:lnTo>
                <a:lnTo>
                  <a:pt x="76174" y="180035"/>
                </a:lnTo>
                <a:lnTo>
                  <a:pt x="87985" y="178346"/>
                </a:lnTo>
                <a:lnTo>
                  <a:pt x="92189" y="181394"/>
                </a:lnTo>
                <a:lnTo>
                  <a:pt x="95999" y="191693"/>
                </a:lnTo>
                <a:lnTo>
                  <a:pt x="95465" y="193103"/>
                </a:lnTo>
                <a:lnTo>
                  <a:pt x="92468" y="197739"/>
                </a:lnTo>
                <a:lnTo>
                  <a:pt x="88925" y="202057"/>
                </a:lnTo>
                <a:lnTo>
                  <a:pt x="86728" y="206844"/>
                </a:lnTo>
                <a:lnTo>
                  <a:pt x="88125" y="212458"/>
                </a:lnTo>
                <a:lnTo>
                  <a:pt x="89484" y="214617"/>
                </a:lnTo>
                <a:lnTo>
                  <a:pt x="101231" y="225971"/>
                </a:lnTo>
                <a:lnTo>
                  <a:pt x="102146" y="225971"/>
                </a:lnTo>
                <a:lnTo>
                  <a:pt x="108546" y="227317"/>
                </a:lnTo>
                <a:lnTo>
                  <a:pt x="115671" y="219125"/>
                </a:lnTo>
                <a:lnTo>
                  <a:pt x="120091" y="216573"/>
                </a:lnTo>
                <a:lnTo>
                  <a:pt x="120573" y="216573"/>
                </a:lnTo>
                <a:lnTo>
                  <a:pt x="131813" y="221246"/>
                </a:lnTo>
                <a:lnTo>
                  <a:pt x="133870" y="222999"/>
                </a:lnTo>
                <a:lnTo>
                  <a:pt x="132562" y="237210"/>
                </a:lnTo>
                <a:lnTo>
                  <a:pt x="139534" y="241693"/>
                </a:lnTo>
                <a:lnTo>
                  <a:pt x="159067" y="241693"/>
                </a:lnTo>
                <a:lnTo>
                  <a:pt x="165379" y="237629"/>
                </a:lnTo>
                <a:lnTo>
                  <a:pt x="165379" y="237210"/>
                </a:lnTo>
                <a:lnTo>
                  <a:pt x="165252" y="228688"/>
                </a:lnTo>
                <a:lnTo>
                  <a:pt x="165214" y="225971"/>
                </a:lnTo>
                <a:lnTo>
                  <a:pt x="166293" y="221678"/>
                </a:lnTo>
                <a:lnTo>
                  <a:pt x="177800" y="216573"/>
                </a:lnTo>
                <a:lnTo>
                  <a:pt x="182816" y="218478"/>
                </a:lnTo>
                <a:lnTo>
                  <a:pt x="189420" y="226860"/>
                </a:lnTo>
                <a:lnTo>
                  <a:pt x="198120" y="225971"/>
                </a:lnTo>
                <a:lnTo>
                  <a:pt x="207492" y="216573"/>
                </a:lnTo>
                <a:lnTo>
                  <a:pt x="211429" y="212610"/>
                </a:lnTo>
                <a:lnTo>
                  <a:pt x="211696" y="210502"/>
                </a:lnTo>
                <a:lnTo>
                  <a:pt x="212674" y="203034"/>
                </a:lnTo>
                <a:lnTo>
                  <a:pt x="205270" y="197739"/>
                </a:lnTo>
                <a:lnTo>
                  <a:pt x="202844" y="192481"/>
                </a:lnTo>
                <a:lnTo>
                  <a:pt x="206730" y="181394"/>
                </a:lnTo>
                <a:lnTo>
                  <a:pt x="206806" y="181178"/>
                </a:lnTo>
                <a:lnTo>
                  <a:pt x="208673" y="179006"/>
                </a:lnTo>
                <a:lnTo>
                  <a:pt x="222084" y="179666"/>
                </a:lnTo>
                <a:lnTo>
                  <a:pt x="222745" y="179006"/>
                </a:lnTo>
                <a:lnTo>
                  <a:pt x="228269" y="173520"/>
                </a:lnTo>
                <a:lnTo>
                  <a:pt x="228282" y="168579"/>
                </a:lnTo>
                <a:lnTo>
                  <a:pt x="228320" y="159092"/>
                </a:lnTo>
                <a:lnTo>
                  <a:pt x="228320" y="156565"/>
                </a:lnTo>
                <a:close/>
              </a:path>
              <a:path w="299085" h="416559">
                <a:moveTo>
                  <a:pt x="257848" y="361632"/>
                </a:moveTo>
                <a:lnTo>
                  <a:pt x="255676" y="353745"/>
                </a:lnTo>
                <a:lnTo>
                  <a:pt x="250139" y="353352"/>
                </a:lnTo>
                <a:lnTo>
                  <a:pt x="48463" y="353352"/>
                </a:lnTo>
                <a:lnTo>
                  <a:pt x="43243" y="357225"/>
                </a:lnTo>
                <a:lnTo>
                  <a:pt x="42926" y="362026"/>
                </a:lnTo>
                <a:lnTo>
                  <a:pt x="46532" y="365963"/>
                </a:lnTo>
                <a:lnTo>
                  <a:pt x="53073" y="367258"/>
                </a:lnTo>
                <a:lnTo>
                  <a:pt x="245516" y="367258"/>
                </a:lnTo>
                <a:lnTo>
                  <a:pt x="247434" y="367093"/>
                </a:lnTo>
                <a:lnTo>
                  <a:pt x="252793" y="366255"/>
                </a:lnTo>
                <a:lnTo>
                  <a:pt x="254012" y="365137"/>
                </a:lnTo>
                <a:lnTo>
                  <a:pt x="257848" y="361632"/>
                </a:lnTo>
                <a:close/>
              </a:path>
              <a:path w="299085" h="416559">
                <a:moveTo>
                  <a:pt x="258279" y="272910"/>
                </a:moveTo>
                <a:lnTo>
                  <a:pt x="254000" y="268922"/>
                </a:lnTo>
                <a:lnTo>
                  <a:pt x="252704" y="267716"/>
                </a:lnTo>
                <a:lnTo>
                  <a:pt x="248361" y="266954"/>
                </a:lnTo>
                <a:lnTo>
                  <a:pt x="246456" y="266801"/>
                </a:lnTo>
                <a:lnTo>
                  <a:pt x="52146" y="266801"/>
                </a:lnTo>
                <a:lnTo>
                  <a:pt x="45796" y="268427"/>
                </a:lnTo>
                <a:lnTo>
                  <a:pt x="42735" y="272745"/>
                </a:lnTo>
                <a:lnTo>
                  <a:pt x="43700" y="277545"/>
                </a:lnTo>
                <a:lnTo>
                  <a:pt x="49403" y="280670"/>
                </a:lnTo>
                <a:lnTo>
                  <a:pt x="249199" y="280670"/>
                </a:lnTo>
                <a:lnTo>
                  <a:pt x="255257" y="280758"/>
                </a:lnTo>
                <a:lnTo>
                  <a:pt x="258279" y="272910"/>
                </a:lnTo>
                <a:close/>
              </a:path>
              <a:path w="299085" h="416559">
                <a:moveTo>
                  <a:pt x="258559" y="311188"/>
                </a:moveTo>
                <a:lnTo>
                  <a:pt x="249186" y="310095"/>
                </a:lnTo>
                <a:lnTo>
                  <a:pt x="47777" y="310311"/>
                </a:lnTo>
                <a:lnTo>
                  <a:pt x="39903" y="312991"/>
                </a:lnTo>
                <a:lnTo>
                  <a:pt x="41173" y="323164"/>
                </a:lnTo>
                <a:lnTo>
                  <a:pt x="49403" y="323951"/>
                </a:lnTo>
                <a:lnTo>
                  <a:pt x="249186" y="323951"/>
                </a:lnTo>
                <a:lnTo>
                  <a:pt x="258267" y="322999"/>
                </a:lnTo>
                <a:lnTo>
                  <a:pt x="258559" y="311188"/>
                </a:lnTo>
                <a:close/>
              </a:path>
              <a:path w="299085" h="416559">
                <a:moveTo>
                  <a:pt x="298462" y="85839"/>
                </a:moveTo>
                <a:lnTo>
                  <a:pt x="297383" y="81394"/>
                </a:lnTo>
                <a:lnTo>
                  <a:pt x="294055" y="78054"/>
                </a:lnTo>
                <a:lnTo>
                  <a:pt x="284607" y="68554"/>
                </a:lnTo>
                <a:lnTo>
                  <a:pt x="284607" y="91871"/>
                </a:lnTo>
                <a:lnTo>
                  <a:pt x="284607" y="402209"/>
                </a:lnTo>
                <a:lnTo>
                  <a:pt x="13982" y="402209"/>
                </a:lnTo>
                <a:lnTo>
                  <a:pt x="13982" y="13589"/>
                </a:lnTo>
                <a:lnTo>
                  <a:pt x="207289" y="13589"/>
                </a:lnTo>
                <a:lnTo>
                  <a:pt x="207289" y="88569"/>
                </a:lnTo>
                <a:lnTo>
                  <a:pt x="212229" y="91871"/>
                </a:lnTo>
                <a:lnTo>
                  <a:pt x="284607" y="91871"/>
                </a:lnTo>
                <a:lnTo>
                  <a:pt x="284607" y="68554"/>
                </a:lnTo>
                <a:lnTo>
                  <a:pt x="276948" y="60845"/>
                </a:lnTo>
                <a:lnTo>
                  <a:pt x="275412" y="59296"/>
                </a:lnTo>
                <a:lnTo>
                  <a:pt x="275412" y="78054"/>
                </a:lnTo>
                <a:lnTo>
                  <a:pt x="220167" y="78054"/>
                </a:lnTo>
                <a:lnTo>
                  <a:pt x="220167" y="23723"/>
                </a:lnTo>
                <a:lnTo>
                  <a:pt x="275412" y="78054"/>
                </a:lnTo>
                <a:lnTo>
                  <a:pt x="275412" y="59296"/>
                </a:lnTo>
                <a:lnTo>
                  <a:pt x="256578" y="40144"/>
                </a:lnTo>
                <a:lnTo>
                  <a:pt x="240030" y="23723"/>
                </a:lnTo>
                <a:lnTo>
                  <a:pt x="236004" y="19723"/>
                </a:lnTo>
                <a:lnTo>
                  <a:pt x="229450" y="13589"/>
                </a:lnTo>
                <a:lnTo>
                  <a:pt x="214947" y="0"/>
                </a:lnTo>
                <a:lnTo>
                  <a:pt x="6375" y="0"/>
                </a:lnTo>
                <a:lnTo>
                  <a:pt x="2222" y="736"/>
                </a:lnTo>
                <a:lnTo>
                  <a:pt x="38" y="3238"/>
                </a:lnTo>
                <a:lnTo>
                  <a:pt x="0" y="411213"/>
                </a:lnTo>
                <a:lnTo>
                  <a:pt x="1320" y="414185"/>
                </a:lnTo>
                <a:lnTo>
                  <a:pt x="4241" y="415175"/>
                </a:lnTo>
                <a:lnTo>
                  <a:pt x="289712" y="416052"/>
                </a:lnTo>
                <a:lnTo>
                  <a:pt x="292265" y="416052"/>
                </a:lnTo>
                <a:lnTo>
                  <a:pt x="298450" y="91871"/>
                </a:lnTo>
                <a:lnTo>
                  <a:pt x="298462" y="8583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/>
          <p:nvPr/>
        </p:nvSpPr>
        <p:spPr>
          <a:xfrm>
            <a:off x="1598371" y="9141097"/>
            <a:ext cx="299085" cy="416559"/>
          </a:xfrm>
          <a:custGeom>
            <a:avLst/>
            <a:gdLst/>
            <a:ahLst/>
            <a:cxnLst/>
            <a:rect l="l" t="t" r="r" b="b"/>
            <a:pathLst>
              <a:path w="299085" h="416559">
                <a:moveTo>
                  <a:pt x="189611" y="158508"/>
                </a:moveTo>
                <a:lnTo>
                  <a:pt x="178562" y="136296"/>
                </a:lnTo>
                <a:lnTo>
                  <a:pt x="176212" y="131572"/>
                </a:lnTo>
                <a:lnTo>
                  <a:pt x="175793" y="131457"/>
                </a:lnTo>
                <a:lnTo>
                  <a:pt x="175793" y="155740"/>
                </a:lnTo>
                <a:lnTo>
                  <a:pt x="174802" y="174612"/>
                </a:lnTo>
                <a:lnTo>
                  <a:pt x="160045" y="188734"/>
                </a:lnTo>
                <a:lnTo>
                  <a:pt x="142494" y="190093"/>
                </a:lnTo>
                <a:lnTo>
                  <a:pt x="128612" y="181698"/>
                </a:lnTo>
                <a:lnTo>
                  <a:pt x="121678" y="167132"/>
                </a:lnTo>
                <a:lnTo>
                  <a:pt x="124955" y="149948"/>
                </a:lnTo>
                <a:lnTo>
                  <a:pt x="164553" y="140258"/>
                </a:lnTo>
                <a:lnTo>
                  <a:pt x="175793" y="155740"/>
                </a:lnTo>
                <a:lnTo>
                  <a:pt x="175793" y="131457"/>
                </a:lnTo>
                <a:lnTo>
                  <a:pt x="143573" y="122516"/>
                </a:lnTo>
                <a:lnTo>
                  <a:pt x="115646" y="138836"/>
                </a:lnTo>
                <a:lnTo>
                  <a:pt x="108940" y="168148"/>
                </a:lnTo>
                <a:lnTo>
                  <a:pt x="122453" y="195046"/>
                </a:lnTo>
                <a:lnTo>
                  <a:pt x="155181" y="204114"/>
                </a:lnTo>
                <a:lnTo>
                  <a:pt x="179082" y="190093"/>
                </a:lnTo>
                <a:lnTo>
                  <a:pt x="182892" y="187858"/>
                </a:lnTo>
                <a:lnTo>
                  <a:pt x="189611" y="158508"/>
                </a:lnTo>
                <a:close/>
              </a:path>
              <a:path w="299085" h="416559">
                <a:moveTo>
                  <a:pt x="228320" y="156565"/>
                </a:moveTo>
                <a:lnTo>
                  <a:pt x="225196" y="148831"/>
                </a:lnTo>
                <a:lnTo>
                  <a:pt x="223837" y="145440"/>
                </a:lnTo>
                <a:lnTo>
                  <a:pt x="216738" y="147408"/>
                </a:lnTo>
                <a:lnTo>
                  <a:pt x="216738" y="168554"/>
                </a:lnTo>
                <a:lnTo>
                  <a:pt x="205219" y="166293"/>
                </a:lnTo>
                <a:lnTo>
                  <a:pt x="194386" y="169875"/>
                </a:lnTo>
                <a:lnTo>
                  <a:pt x="194983" y="174828"/>
                </a:lnTo>
                <a:lnTo>
                  <a:pt x="195046" y="175425"/>
                </a:lnTo>
                <a:lnTo>
                  <a:pt x="190804" y="185445"/>
                </a:lnTo>
                <a:lnTo>
                  <a:pt x="186423" y="190004"/>
                </a:lnTo>
                <a:lnTo>
                  <a:pt x="190068" y="200533"/>
                </a:lnTo>
                <a:lnTo>
                  <a:pt x="200545" y="206502"/>
                </a:lnTo>
                <a:lnTo>
                  <a:pt x="193027" y="210502"/>
                </a:lnTo>
                <a:lnTo>
                  <a:pt x="189090" y="208559"/>
                </a:lnTo>
                <a:lnTo>
                  <a:pt x="182562" y="201345"/>
                </a:lnTo>
                <a:lnTo>
                  <a:pt x="175437" y="201587"/>
                </a:lnTo>
                <a:lnTo>
                  <a:pt x="170802" y="205232"/>
                </a:lnTo>
                <a:lnTo>
                  <a:pt x="162877" y="208457"/>
                </a:lnTo>
                <a:lnTo>
                  <a:pt x="156794" y="208254"/>
                </a:lnTo>
                <a:lnTo>
                  <a:pt x="156552" y="208254"/>
                </a:lnTo>
                <a:lnTo>
                  <a:pt x="152654" y="217449"/>
                </a:lnTo>
                <a:lnTo>
                  <a:pt x="153352" y="225983"/>
                </a:lnTo>
                <a:lnTo>
                  <a:pt x="153466" y="227317"/>
                </a:lnTo>
                <a:lnTo>
                  <a:pt x="153581" y="228701"/>
                </a:lnTo>
                <a:lnTo>
                  <a:pt x="145376" y="227876"/>
                </a:lnTo>
                <a:lnTo>
                  <a:pt x="145440" y="225983"/>
                </a:lnTo>
                <a:lnTo>
                  <a:pt x="145542" y="222999"/>
                </a:lnTo>
                <a:lnTo>
                  <a:pt x="145656" y="219125"/>
                </a:lnTo>
                <a:lnTo>
                  <a:pt x="145745" y="216573"/>
                </a:lnTo>
                <a:lnTo>
                  <a:pt x="142862" y="210502"/>
                </a:lnTo>
                <a:lnTo>
                  <a:pt x="141897" y="208559"/>
                </a:lnTo>
                <a:lnTo>
                  <a:pt x="144475" y="208559"/>
                </a:lnTo>
                <a:lnTo>
                  <a:pt x="135204" y="208254"/>
                </a:lnTo>
                <a:lnTo>
                  <a:pt x="127800" y="205232"/>
                </a:lnTo>
                <a:lnTo>
                  <a:pt x="123151" y="201587"/>
                </a:lnTo>
                <a:lnTo>
                  <a:pt x="116039" y="201345"/>
                </a:lnTo>
                <a:lnTo>
                  <a:pt x="109499" y="208559"/>
                </a:lnTo>
                <a:lnTo>
                  <a:pt x="105562" y="210502"/>
                </a:lnTo>
                <a:lnTo>
                  <a:pt x="98094" y="206502"/>
                </a:lnTo>
                <a:lnTo>
                  <a:pt x="97726" y="206502"/>
                </a:lnTo>
                <a:lnTo>
                  <a:pt x="109131" y="200050"/>
                </a:lnTo>
                <a:lnTo>
                  <a:pt x="111810" y="190004"/>
                </a:lnTo>
                <a:lnTo>
                  <a:pt x="111874" y="189801"/>
                </a:lnTo>
                <a:lnTo>
                  <a:pt x="107594" y="185039"/>
                </a:lnTo>
                <a:lnTo>
                  <a:pt x="104775" y="178346"/>
                </a:lnTo>
                <a:lnTo>
                  <a:pt x="103301" y="174828"/>
                </a:lnTo>
                <a:lnTo>
                  <a:pt x="104736" y="169875"/>
                </a:lnTo>
                <a:lnTo>
                  <a:pt x="100457" y="168592"/>
                </a:lnTo>
                <a:lnTo>
                  <a:pt x="92760" y="166293"/>
                </a:lnTo>
                <a:lnTo>
                  <a:pt x="83362" y="168592"/>
                </a:lnTo>
                <a:lnTo>
                  <a:pt x="84810" y="161480"/>
                </a:lnTo>
                <a:lnTo>
                  <a:pt x="85178" y="160108"/>
                </a:lnTo>
                <a:lnTo>
                  <a:pt x="96507" y="159448"/>
                </a:lnTo>
                <a:lnTo>
                  <a:pt x="104267" y="156705"/>
                </a:lnTo>
                <a:lnTo>
                  <a:pt x="103479" y="151142"/>
                </a:lnTo>
                <a:lnTo>
                  <a:pt x="107429" y="141998"/>
                </a:lnTo>
                <a:lnTo>
                  <a:pt x="112331" y="135915"/>
                </a:lnTo>
                <a:lnTo>
                  <a:pt x="108356" y="126238"/>
                </a:lnTo>
                <a:lnTo>
                  <a:pt x="98552" y="120446"/>
                </a:lnTo>
                <a:lnTo>
                  <a:pt x="98412" y="120446"/>
                </a:lnTo>
                <a:lnTo>
                  <a:pt x="105117" y="116217"/>
                </a:lnTo>
                <a:lnTo>
                  <a:pt x="106324" y="115697"/>
                </a:lnTo>
                <a:lnTo>
                  <a:pt x="115366" y="123799"/>
                </a:lnTo>
                <a:lnTo>
                  <a:pt x="123126" y="126238"/>
                </a:lnTo>
                <a:lnTo>
                  <a:pt x="124739" y="122694"/>
                </a:lnTo>
                <a:lnTo>
                  <a:pt x="132130" y="119659"/>
                </a:lnTo>
                <a:lnTo>
                  <a:pt x="140728" y="117690"/>
                </a:lnTo>
                <a:lnTo>
                  <a:pt x="142646" y="115697"/>
                </a:lnTo>
                <a:lnTo>
                  <a:pt x="145935" y="112268"/>
                </a:lnTo>
                <a:lnTo>
                  <a:pt x="145910" y="110236"/>
                </a:lnTo>
                <a:lnTo>
                  <a:pt x="145884" y="103200"/>
                </a:lnTo>
                <a:lnTo>
                  <a:pt x="146431" y="99936"/>
                </a:lnTo>
                <a:lnTo>
                  <a:pt x="146545" y="99250"/>
                </a:lnTo>
                <a:lnTo>
                  <a:pt x="152044" y="99250"/>
                </a:lnTo>
                <a:lnTo>
                  <a:pt x="152717" y="103200"/>
                </a:lnTo>
                <a:lnTo>
                  <a:pt x="152730" y="109740"/>
                </a:lnTo>
                <a:lnTo>
                  <a:pt x="155917" y="117690"/>
                </a:lnTo>
                <a:lnTo>
                  <a:pt x="156146" y="117690"/>
                </a:lnTo>
                <a:lnTo>
                  <a:pt x="165163" y="119126"/>
                </a:lnTo>
                <a:lnTo>
                  <a:pt x="172478" y="122085"/>
                </a:lnTo>
                <a:lnTo>
                  <a:pt x="174790" y="125082"/>
                </a:lnTo>
                <a:lnTo>
                  <a:pt x="182562" y="125082"/>
                </a:lnTo>
                <a:lnTo>
                  <a:pt x="189217" y="118135"/>
                </a:lnTo>
                <a:lnTo>
                  <a:pt x="193027" y="115989"/>
                </a:lnTo>
                <a:lnTo>
                  <a:pt x="194386" y="117081"/>
                </a:lnTo>
                <a:lnTo>
                  <a:pt x="196646" y="118440"/>
                </a:lnTo>
                <a:lnTo>
                  <a:pt x="195897" y="120446"/>
                </a:lnTo>
                <a:lnTo>
                  <a:pt x="193814" y="124421"/>
                </a:lnTo>
                <a:lnTo>
                  <a:pt x="187883" y="129336"/>
                </a:lnTo>
                <a:lnTo>
                  <a:pt x="187833" y="137642"/>
                </a:lnTo>
                <a:lnTo>
                  <a:pt x="191630" y="143052"/>
                </a:lnTo>
                <a:lnTo>
                  <a:pt x="194335" y="149339"/>
                </a:lnTo>
                <a:lnTo>
                  <a:pt x="194386" y="152476"/>
                </a:lnTo>
                <a:lnTo>
                  <a:pt x="198564" y="160731"/>
                </a:lnTo>
                <a:lnTo>
                  <a:pt x="207594" y="159092"/>
                </a:lnTo>
                <a:lnTo>
                  <a:pt x="213144" y="160896"/>
                </a:lnTo>
                <a:lnTo>
                  <a:pt x="216738" y="168554"/>
                </a:lnTo>
                <a:lnTo>
                  <a:pt x="216738" y="147408"/>
                </a:lnTo>
                <a:lnTo>
                  <a:pt x="211556" y="148831"/>
                </a:lnTo>
                <a:lnTo>
                  <a:pt x="206413" y="145084"/>
                </a:lnTo>
                <a:lnTo>
                  <a:pt x="202590" y="134797"/>
                </a:lnTo>
                <a:lnTo>
                  <a:pt x="204990" y="128460"/>
                </a:lnTo>
                <a:lnTo>
                  <a:pt x="212750" y="124028"/>
                </a:lnTo>
                <a:lnTo>
                  <a:pt x="212280" y="120446"/>
                </a:lnTo>
                <a:lnTo>
                  <a:pt x="212178" y="119659"/>
                </a:lnTo>
                <a:lnTo>
                  <a:pt x="212115" y="119126"/>
                </a:lnTo>
                <a:lnTo>
                  <a:pt x="212026" y="118440"/>
                </a:lnTo>
                <a:lnTo>
                  <a:pt x="211924" y="117690"/>
                </a:lnTo>
                <a:lnTo>
                  <a:pt x="211848" y="117081"/>
                </a:lnTo>
                <a:lnTo>
                  <a:pt x="211734" y="116217"/>
                </a:lnTo>
                <a:lnTo>
                  <a:pt x="189217" y="99606"/>
                </a:lnTo>
                <a:lnTo>
                  <a:pt x="181571" y="109588"/>
                </a:lnTo>
                <a:lnTo>
                  <a:pt x="177126" y="110236"/>
                </a:lnTo>
                <a:lnTo>
                  <a:pt x="166458" y="105232"/>
                </a:lnTo>
                <a:lnTo>
                  <a:pt x="166039" y="104127"/>
                </a:lnTo>
                <a:lnTo>
                  <a:pt x="165188" y="99936"/>
                </a:lnTo>
                <a:lnTo>
                  <a:pt x="165125" y="99606"/>
                </a:lnTo>
                <a:lnTo>
                  <a:pt x="165049" y="99250"/>
                </a:lnTo>
                <a:lnTo>
                  <a:pt x="164960" y="98856"/>
                </a:lnTo>
                <a:lnTo>
                  <a:pt x="165608" y="88188"/>
                </a:lnTo>
                <a:lnTo>
                  <a:pt x="165696" y="86728"/>
                </a:lnTo>
                <a:lnTo>
                  <a:pt x="156451" y="84963"/>
                </a:lnTo>
                <a:lnTo>
                  <a:pt x="140208" y="85102"/>
                </a:lnTo>
                <a:lnTo>
                  <a:pt x="132778" y="88188"/>
                </a:lnTo>
                <a:lnTo>
                  <a:pt x="133705" y="98856"/>
                </a:lnTo>
                <a:lnTo>
                  <a:pt x="133794" y="99936"/>
                </a:lnTo>
                <a:lnTo>
                  <a:pt x="132283" y="104775"/>
                </a:lnTo>
                <a:lnTo>
                  <a:pt x="121056" y="110121"/>
                </a:lnTo>
                <a:lnTo>
                  <a:pt x="115824" y="108407"/>
                </a:lnTo>
                <a:lnTo>
                  <a:pt x="108915" y="99250"/>
                </a:lnTo>
                <a:lnTo>
                  <a:pt x="108572" y="99250"/>
                </a:lnTo>
                <a:lnTo>
                  <a:pt x="99796" y="101396"/>
                </a:lnTo>
                <a:lnTo>
                  <a:pt x="87185" y="113753"/>
                </a:lnTo>
                <a:lnTo>
                  <a:pt x="85877" y="123799"/>
                </a:lnTo>
                <a:lnTo>
                  <a:pt x="85801" y="124421"/>
                </a:lnTo>
                <a:lnTo>
                  <a:pt x="85953" y="124421"/>
                </a:lnTo>
                <a:lnTo>
                  <a:pt x="94843" y="129628"/>
                </a:lnTo>
                <a:lnTo>
                  <a:pt x="81153" y="147662"/>
                </a:lnTo>
                <a:lnTo>
                  <a:pt x="74688" y="149567"/>
                </a:lnTo>
                <a:lnTo>
                  <a:pt x="71107" y="155003"/>
                </a:lnTo>
                <a:lnTo>
                  <a:pt x="70485" y="159092"/>
                </a:lnTo>
                <a:lnTo>
                  <a:pt x="70497" y="173024"/>
                </a:lnTo>
                <a:lnTo>
                  <a:pt x="76174" y="180035"/>
                </a:lnTo>
                <a:lnTo>
                  <a:pt x="87985" y="178346"/>
                </a:lnTo>
                <a:lnTo>
                  <a:pt x="92189" y="181394"/>
                </a:lnTo>
                <a:lnTo>
                  <a:pt x="95999" y="191693"/>
                </a:lnTo>
                <a:lnTo>
                  <a:pt x="95465" y="193116"/>
                </a:lnTo>
                <a:lnTo>
                  <a:pt x="92468" y="197739"/>
                </a:lnTo>
                <a:lnTo>
                  <a:pt x="88925" y="202057"/>
                </a:lnTo>
                <a:lnTo>
                  <a:pt x="86728" y="206844"/>
                </a:lnTo>
                <a:lnTo>
                  <a:pt x="88125" y="212458"/>
                </a:lnTo>
                <a:lnTo>
                  <a:pt x="89484" y="214617"/>
                </a:lnTo>
                <a:lnTo>
                  <a:pt x="101231" y="225983"/>
                </a:lnTo>
                <a:lnTo>
                  <a:pt x="102146" y="225983"/>
                </a:lnTo>
                <a:lnTo>
                  <a:pt x="108546" y="227317"/>
                </a:lnTo>
                <a:lnTo>
                  <a:pt x="115671" y="219125"/>
                </a:lnTo>
                <a:lnTo>
                  <a:pt x="120091" y="216573"/>
                </a:lnTo>
                <a:lnTo>
                  <a:pt x="120573" y="216573"/>
                </a:lnTo>
                <a:lnTo>
                  <a:pt x="131813" y="221246"/>
                </a:lnTo>
                <a:lnTo>
                  <a:pt x="133870" y="222999"/>
                </a:lnTo>
                <a:lnTo>
                  <a:pt x="132562" y="237210"/>
                </a:lnTo>
                <a:lnTo>
                  <a:pt x="139534" y="241693"/>
                </a:lnTo>
                <a:lnTo>
                  <a:pt x="159067" y="241693"/>
                </a:lnTo>
                <a:lnTo>
                  <a:pt x="165379" y="237629"/>
                </a:lnTo>
                <a:lnTo>
                  <a:pt x="165379" y="237210"/>
                </a:lnTo>
                <a:lnTo>
                  <a:pt x="165252" y="228701"/>
                </a:lnTo>
                <a:lnTo>
                  <a:pt x="165214" y="225983"/>
                </a:lnTo>
                <a:lnTo>
                  <a:pt x="166293" y="221678"/>
                </a:lnTo>
                <a:lnTo>
                  <a:pt x="177800" y="216573"/>
                </a:lnTo>
                <a:lnTo>
                  <a:pt x="182816" y="218478"/>
                </a:lnTo>
                <a:lnTo>
                  <a:pt x="189420" y="226860"/>
                </a:lnTo>
                <a:lnTo>
                  <a:pt x="198120" y="225983"/>
                </a:lnTo>
                <a:lnTo>
                  <a:pt x="207492" y="216573"/>
                </a:lnTo>
                <a:lnTo>
                  <a:pt x="211429" y="212610"/>
                </a:lnTo>
                <a:lnTo>
                  <a:pt x="211696" y="210502"/>
                </a:lnTo>
                <a:lnTo>
                  <a:pt x="212674" y="203034"/>
                </a:lnTo>
                <a:lnTo>
                  <a:pt x="205270" y="197739"/>
                </a:lnTo>
                <a:lnTo>
                  <a:pt x="202844" y="192493"/>
                </a:lnTo>
                <a:lnTo>
                  <a:pt x="206730" y="181394"/>
                </a:lnTo>
                <a:lnTo>
                  <a:pt x="206806" y="181178"/>
                </a:lnTo>
                <a:lnTo>
                  <a:pt x="208673" y="179006"/>
                </a:lnTo>
                <a:lnTo>
                  <a:pt x="222084" y="179679"/>
                </a:lnTo>
                <a:lnTo>
                  <a:pt x="222745" y="179006"/>
                </a:lnTo>
                <a:lnTo>
                  <a:pt x="228269" y="173520"/>
                </a:lnTo>
                <a:lnTo>
                  <a:pt x="228282" y="168592"/>
                </a:lnTo>
                <a:lnTo>
                  <a:pt x="228320" y="159092"/>
                </a:lnTo>
                <a:lnTo>
                  <a:pt x="228320" y="156565"/>
                </a:lnTo>
                <a:close/>
              </a:path>
              <a:path w="299085" h="416559">
                <a:moveTo>
                  <a:pt x="257848" y="361632"/>
                </a:moveTo>
                <a:lnTo>
                  <a:pt x="255676" y="353745"/>
                </a:lnTo>
                <a:lnTo>
                  <a:pt x="250139" y="353352"/>
                </a:lnTo>
                <a:lnTo>
                  <a:pt x="48463" y="353352"/>
                </a:lnTo>
                <a:lnTo>
                  <a:pt x="43243" y="357225"/>
                </a:lnTo>
                <a:lnTo>
                  <a:pt x="42926" y="362026"/>
                </a:lnTo>
                <a:lnTo>
                  <a:pt x="46532" y="365963"/>
                </a:lnTo>
                <a:lnTo>
                  <a:pt x="53073" y="367245"/>
                </a:lnTo>
                <a:lnTo>
                  <a:pt x="245516" y="367245"/>
                </a:lnTo>
                <a:lnTo>
                  <a:pt x="247434" y="367093"/>
                </a:lnTo>
                <a:lnTo>
                  <a:pt x="252793" y="366255"/>
                </a:lnTo>
                <a:lnTo>
                  <a:pt x="254012" y="365150"/>
                </a:lnTo>
                <a:lnTo>
                  <a:pt x="257848" y="361632"/>
                </a:lnTo>
                <a:close/>
              </a:path>
              <a:path w="299085" h="416559">
                <a:moveTo>
                  <a:pt x="258279" y="272910"/>
                </a:moveTo>
                <a:lnTo>
                  <a:pt x="254000" y="268922"/>
                </a:lnTo>
                <a:lnTo>
                  <a:pt x="252704" y="267716"/>
                </a:lnTo>
                <a:lnTo>
                  <a:pt x="248361" y="266966"/>
                </a:lnTo>
                <a:lnTo>
                  <a:pt x="246456" y="266801"/>
                </a:lnTo>
                <a:lnTo>
                  <a:pt x="52146" y="266801"/>
                </a:lnTo>
                <a:lnTo>
                  <a:pt x="45796" y="268439"/>
                </a:lnTo>
                <a:lnTo>
                  <a:pt x="42735" y="272745"/>
                </a:lnTo>
                <a:lnTo>
                  <a:pt x="43700" y="277545"/>
                </a:lnTo>
                <a:lnTo>
                  <a:pt x="49403" y="280670"/>
                </a:lnTo>
                <a:lnTo>
                  <a:pt x="249199" y="280670"/>
                </a:lnTo>
                <a:lnTo>
                  <a:pt x="255257" y="280771"/>
                </a:lnTo>
                <a:lnTo>
                  <a:pt x="258279" y="272910"/>
                </a:lnTo>
                <a:close/>
              </a:path>
              <a:path w="299085" h="416559">
                <a:moveTo>
                  <a:pt x="258559" y="311188"/>
                </a:moveTo>
                <a:lnTo>
                  <a:pt x="249186" y="310095"/>
                </a:lnTo>
                <a:lnTo>
                  <a:pt x="47777" y="310324"/>
                </a:lnTo>
                <a:lnTo>
                  <a:pt x="39903" y="313004"/>
                </a:lnTo>
                <a:lnTo>
                  <a:pt x="41173" y="323164"/>
                </a:lnTo>
                <a:lnTo>
                  <a:pt x="49403" y="323951"/>
                </a:lnTo>
                <a:lnTo>
                  <a:pt x="249186" y="323951"/>
                </a:lnTo>
                <a:lnTo>
                  <a:pt x="258267" y="322999"/>
                </a:lnTo>
                <a:lnTo>
                  <a:pt x="258559" y="311188"/>
                </a:lnTo>
                <a:close/>
              </a:path>
              <a:path w="299085" h="416559">
                <a:moveTo>
                  <a:pt x="298462" y="85839"/>
                </a:moveTo>
                <a:lnTo>
                  <a:pt x="297383" y="81394"/>
                </a:lnTo>
                <a:lnTo>
                  <a:pt x="294055" y="78054"/>
                </a:lnTo>
                <a:lnTo>
                  <a:pt x="284607" y="68554"/>
                </a:lnTo>
                <a:lnTo>
                  <a:pt x="284607" y="91871"/>
                </a:lnTo>
                <a:lnTo>
                  <a:pt x="284607" y="402209"/>
                </a:lnTo>
                <a:lnTo>
                  <a:pt x="13982" y="402209"/>
                </a:lnTo>
                <a:lnTo>
                  <a:pt x="13982" y="13601"/>
                </a:lnTo>
                <a:lnTo>
                  <a:pt x="207289" y="13601"/>
                </a:lnTo>
                <a:lnTo>
                  <a:pt x="207289" y="88569"/>
                </a:lnTo>
                <a:lnTo>
                  <a:pt x="212229" y="91871"/>
                </a:lnTo>
                <a:lnTo>
                  <a:pt x="284607" y="91871"/>
                </a:lnTo>
                <a:lnTo>
                  <a:pt x="284607" y="68554"/>
                </a:lnTo>
                <a:lnTo>
                  <a:pt x="276948" y="60845"/>
                </a:lnTo>
                <a:lnTo>
                  <a:pt x="275412" y="59296"/>
                </a:lnTo>
                <a:lnTo>
                  <a:pt x="275412" y="78054"/>
                </a:lnTo>
                <a:lnTo>
                  <a:pt x="220167" y="78054"/>
                </a:lnTo>
                <a:lnTo>
                  <a:pt x="220167" y="23723"/>
                </a:lnTo>
                <a:lnTo>
                  <a:pt x="275412" y="78054"/>
                </a:lnTo>
                <a:lnTo>
                  <a:pt x="275412" y="59296"/>
                </a:lnTo>
                <a:lnTo>
                  <a:pt x="256578" y="40157"/>
                </a:lnTo>
                <a:lnTo>
                  <a:pt x="240030" y="23723"/>
                </a:lnTo>
                <a:lnTo>
                  <a:pt x="236004" y="19723"/>
                </a:lnTo>
                <a:lnTo>
                  <a:pt x="229450" y="13601"/>
                </a:lnTo>
                <a:lnTo>
                  <a:pt x="214947" y="0"/>
                </a:lnTo>
                <a:lnTo>
                  <a:pt x="6375" y="0"/>
                </a:lnTo>
                <a:lnTo>
                  <a:pt x="2222" y="749"/>
                </a:lnTo>
                <a:lnTo>
                  <a:pt x="38" y="3238"/>
                </a:lnTo>
                <a:lnTo>
                  <a:pt x="0" y="411213"/>
                </a:lnTo>
                <a:lnTo>
                  <a:pt x="1320" y="414185"/>
                </a:lnTo>
                <a:lnTo>
                  <a:pt x="4241" y="415175"/>
                </a:lnTo>
                <a:lnTo>
                  <a:pt x="289712" y="416064"/>
                </a:lnTo>
                <a:lnTo>
                  <a:pt x="292265" y="416064"/>
                </a:lnTo>
                <a:lnTo>
                  <a:pt x="298450" y="91871"/>
                </a:lnTo>
                <a:lnTo>
                  <a:pt x="298462" y="8583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Tools Qualitas_Fast Prototyping</dc:title>
  <dcterms:created xsi:type="dcterms:W3CDTF">2025-05-23T23:30:20Z</dcterms:created>
  <dcterms:modified xsi:type="dcterms:W3CDTF">2025-05-23T23:30:20Z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2025-05-23T00:00:00Z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2025-05-23T00:00:00Z</vt:filetime>
  </property>
  <property fmtid="{D5CDD505-2E9C-101B-9397-08002B2CF9AE}" pid="5" name="Producer">
    <vt:lpwstr>Adobe PDF library 17.00</vt:lpwstr>
  </property>
</Properties>
</file>