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3404850"/>
  <p:notesSz cx="20104100" cy="13404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155503"/>
            <a:ext cx="17088486" cy="28150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506716"/>
            <a:ext cx="14072870" cy="335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083115"/>
            <a:ext cx="8745284" cy="8847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083115"/>
            <a:ext cx="8745284" cy="8847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337774"/>
            <a:ext cx="20104735" cy="1065530"/>
          </a:xfrm>
          <a:custGeom>
            <a:avLst/>
            <a:gdLst/>
            <a:ahLst/>
            <a:cxnLst/>
            <a:rect l="l" t="t" r="r" b="b"/>
            <a:pathLst>
              <a:path w="20104735" h="1065530">
                <a:moveTo>
                  <a:pt x="20104109" y="0"/>
                </a:moveTo>
                <a:lnTo>
                  <a:pt x="0" y="0"/>
                </a:lnTo>
                <a:lnTo>
                  <a:pt x="0" y="1064985"/>
                </a:lnTo>
                <a:lnTo>
                  <a:pt x="20104109" y="1064985"/>
                </a:lnTo>
                <a:lnTo>
                  <a:pt x="20104109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952339" y="12764939"/>
            <a:ext cx="262890" cy="434340"/>
          </a:xfrm>
          <a:custGeom>
            <a:avLst/>
            <a:gdLst/>
            <a:ahLst/>
            <a:cxnLst/>
            <a:rect l="l" t="t" r="r" b="b"/>
            <a:pathLst>
              <a:path w="262890" h="434340">
                <a:moveTo>
                  <a:pt x="50158" y="0"/>
                </a:moveTo>
                <a:lnTo>
                  <a:pt x="34153" y="0"/>
                </a:lnTo>
                <a:lnTo>
                  <a:pt x="19205" y="1138"/>
                </a:lnTo>
                <a:lnTo>
                  <a:pt x="8533" y="4553"/>
                </a:lnTo>
                <a:lnTo>
                  <a:pt x="2132" y="10249"/>
                </a:lnTo>
                <a:lnTo>
                  <a:pt x="0" y="18227"/>
                </a:lnTo>
                <a:lnTo>
                  <a:pt x="0" y="416056"/>
                </a:lnTo>
                <a:lnTo>
                  <a:pt x="34153" y="434299"/>
                </a:lnTo>
                <a:lnTo>
                  <a:pt x="41017" y="434299"/>
                </a:lnTo>
                <a:lnTo>
                  <a:pt x="79772" y="391509"/>
                </a:lnTo>
                <a:lnTo>
                  <a:pt x="234258" y="391509"/>
                </a:lnTo>
                <a:lnTo>
                  <a:pt x="246057" y="371246"/>
                </a:lnTo>
                <a:lnTo>
                  <a:pt x="248158" y="365323"/>
                </a:lnTo>
                <a:lnTo>
                  <a:pt x="131081" y="365323"/>
                </a:lnTo>
                <a:lnTo>
                  <a:pt x="117893" y="363224"/>
                </a:lnTo>
                <a:lnTo>
                  <a:pt x="105712" y="356927"/>
                </a:lnTo>
                <a:lnTo>
                  <a:pt x="94527" y="346427"/>
                </a:lnTo>
                <a:lnTo>
                  <a:pt x="84327" y="331721"/>
                </a:lnTo>
                <a:lnTo>
                  <a:pt x="84327" y="204604"/>
                </a:lnTo>
                <a:lnTo>
                  <a:pt x="94100" y="199875"/>
                </a:lnTo>
                <a:lnTo>
                  <a:pt x="104005" y="196493"/>
                </a:lnTo>
                <a:lnTo>
                  <a:pt x="114047" y="194462"/>
                </a:lnTo>
                <a:lnTo>
                  <a:pt x="124233" y="193784"/>
                </a:lnTo>
                <a:lnTo>
                  <a:pt x="245991" y="193784"/>
                </a:lnTo>
                <a:lnTo>
                  <a:pt x="244930" y="190962"/>
                </a:lnTo>
                <a:lnTo>
                  <a:pt x="231090" y="168410"/>
                </a:lnTo>
                <a:lnTo>
                  <a:pt x="213694" y="150330"/>
                </a:lnTo>
                <a:lnTo>
                  <a:pt x="204835" y="144769"/>
                </a:lnTo>
                <a:lnTo>
                  <a:pt x="84327" y="144769"/>
                </a:lnTo>
                <a:lnTo>
                  <a:pt x="84327" y="18227"/>
                </a:lnTo>
                <a:lnTo>
                  <a:pt x="82188" y="10249"/>
                </a:lnTo>
                <a:lnTo>
                  <a:pt x="75777" y="4553"/>
                </a:lnTo>
                <a:lnTo>
                  <a:pt x="65098" y="1138"/>
                </a:lnTo>
                <a:lnTo>
                  <a:pt x="50158" y="0"/>
                </a:lnTo>
                <a:close/>
              </a:path>
              <a:path w="262890" h="434340">
                <a:moveTo>
                  <a:pt x="234258" y="391509"/>
                </a:moveTo>
                <a:lnTo>
                  <a:pt x="79772" y="391509"/>
                </a:lnTo>
                <a:lnTo>
                  <a:pt x="85533" y="400506"/>
                </a:lnTo>
                <a:lnTo>
                  <a:pt x="120733" y="427567"/>
                </a:lnTo>
                <a:lnTo>
                  <a:pt x="156124" y="434299"/>
                </a:lnTo>
                <a:lnTo>
                  <a:pt x="178683" y="431747"/>
                </a:lnTo>
                <a:lnTo>
                  <a:pt x="199031" y="424096"/>
                </a:lnTo>
                <a:lnTo>
                  <a:pt x="217164" y="411354"/>
                </a:lnTo>
                <a:lnTo>
                  <a:pt x="233083" y="393527"/>
                </a:lnTo>
                <a:lnTo>
                  <a:pt x="234258" y="391509"/>
                </a:lnTo>
                <a:close/>
              </a:path>
              <a:path w="262890" h="434340">
                <a:moveTo>
                  <a:pt x="245991" y="193784"/>
                </a:moveTo>
                <a:lnTo>
                  <a:pt x="124233" y="193784"/>
                </a:lnTo>
                <a:lnTo>
                  <a:pt x="147430" y="199142"/>
                </a:lnTo>
                <a:lnTo>
                  <a:pt x="164004" y="215219"/>
                </a:lnTo>
                <a:lnTo>
                  <a:pt x="173951" y="242023"/>
                </a:lnTo>
                <a:lnTo>
                  <a:pt x="177267" y="279562"/>
                </a:lnTo>
                <a:lnTo>
                  <a:pt x="174375" y="317074"/>
                </a:lnTo>
                <a:lnTo>
                  <a:pt x="165705" y="343876"/>
                </a:lnTo>
                <a:lnTo>
                  <a:pt x="151270" y="359960"/>
                </a:lnTo>
                <a:lnTo>
                  <a:pt x="131081" y="365323"/>
                </a:lnTo>
                <a:lnTo>
                  <a:pt x="248158" y="365323"/>
                </a:lnTo>
                <a:lnTo>
                  <a:pt x="255330" y="345105"/>
                </a:lnTo>
                <a:lnTo>
                  <a:pt x="260896" y="315109"/>
                </a:lnTo>
                <a:lnTo>
                  <a:pt x="262753" y="281264"/>
                </a:lnTo>
                <a:lnTo>
                  <a:pt x="260770" y="247386"/>
                </a:lnTo>
                <a:lnTo>
                  <a:pt x="254826" y="217286"/>
                </a:lnTo>
                <a:lnTo>
                  <a:pt x="245991" y="193784"/>
                </a:lnTo>
                <a:close/>
              </a:path>
              <a:path w="262890" h="434340">
                <a:moveTo>
                  <a:pt x="142444" y="127085"/>
                </a:moveTo>
                <a:lnTo>
                  <a:pt x="126201" y="128192"/>
                </a:lnTo>
                <a:lnTo>
                  <a:pt x="111101" y="131509"/>
                </a:lnTo>
                <a:lnTo>
                  <a:pt x="97143" y="137036"/>
                </a:lnTo>
                <a:lnTo>
                  <a:pt x="84327" y="144769"/>
                </a:lnTo>
                <a:lnTo>
                  <a:pt x="204835" y="144769"/>
                </a:lnTo>
                <a:lnTo>
                  <a:pt x="193123" y="137416"/>
                </a:lnTo>
                <a:lnTo>
                  <a:pt x="169375" y="129668"/>
                </a:lnTo>
                <a:lnTo>
                  <a:pt x="142444" y="127085"/>
                </a:lnTo>
                <a:close/>
              </a:path>
            </a:pathLst>
          </a:custGeom>
          <a:solidFill>
            <a:srgbClr val="4F5457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46432" y="12546583"/>
            <a:ext cx="575961" cy="65265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536194"/>
            <a:ext cx="18093690" cy="21447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083115"/>
            <a:ext cx="18093690" cy="8847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2466511"/>
            <a:ext cx="6433312" cy="670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2466511"/>
            <a:ext cx="4623943" cy="670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2466511"/>
            <a:ext cx="4623943" cy="670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958361" y="12749627"/>
            <a:ext cx="1570355" cy="3206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900" spc="-10">
                <a:solidFill>
                  <a:srgbClr val="131718"/>
                </a:solidFill>
                <a:latin typeface="Suisse Int'l"/>
                <a:cs typeface="Suisse Int'l"/>
              </a:rPr>
              <a:t>ilab.net/</a:t>
            </a:r>
            <a:r>
              <a:rPr dirty="0" sz="1900" spc="-10">
                <a:solidFill>
                  <a:srgbClr val="131718"/>
                </a:solidFill>
                <a:latin typeface="Suisse Int'l Medium"/>
                <a:cs typeface="Suisse Int'l Medium"/>
              </a:rPr>
              <a:t>itools</a:t>
            </a:r>
            <a:endParaRPr sz="1900">
              <a:latin typeface="Suisse Int'l Medium"/>
              <a:cs typeface="Suisse Int'l Medium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78041" y="9137541"/>
            <a:ext cx="285750" cy="287591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125"/>
              </a:lnSpc>
            </a:pPr>
            <a:r>
              <a:rPr dirty="0" sz="2050">
                <a:solidFill>
                  <a:srgbClr val="131718"/>
                </a:solidFill>
                <a:latin typeface="Suisse Int'l Medium"/>
                <a:cs typeface="Suisse Int'l Medium"/>
              </a:rPr>
              <a:t>Customer</a:t>
            </a:r>
            <a:r>
              <a:rPr dirty="0" sz="2050" spc="-85">
                <a:solidFill>
                  <a:srgbClr val="131718"/>
                </a:solidFill>
                <a:latin typeface="Suisse Int'l Medium"/>
                <a:cs typeface="Suisse Int'l Medium"/>
              </a:rPr>
              <a:t> </a:t>
            </a:r>
            <a:r>
              <a:rPr dirty="0" sz="2050">
                <a:solidFill>
                  <a:srgbClr val="131718"/>
                </a:solidFill>
                <a:latin typeface="Suisse Int'l Medium"/>
                <a:cs typeface="Suisse Int'l Medium"/>
              </a:rPr>
              <a:t>Journey</a:t>
            </a:r>
            <a:r>
              <a:rPr dirty="0" sz="2050" spc="-85">
                <a:solidFill>
                  <a:srgbClr val="131718"/>
                </a:solidFill>
                <a:latin typeface="Suisse Int'l Medium"/>
                <a:cs typeface="Suisse Int'l Medium"/>
              </a:rPr>
              <a:t> </a:t>
            </a:r>
            <a:r>
              <a:rPr dirty="0" sz="2050" spc="-25">
                <a:solidFill>
                  <a:srgbClr val="131718"/>
                </a:solidFill>
                <a:latin typeface="Suisse Int'l Medium"/>
                <a:cs typeface="Suisse Int'l Medium"/>
              </a:rPr>
              <a:t>Map</a:t>
            </a:r>
            <a:endParaRPr sz="2050">
              <a:latin typeface="Suisse Int'l Medium"/>
              <a:cs typeface="Suisse Int'l Medium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77352" y="4052645"/>
            <a:ext cx="266065" cy="862330"/>
          </a:xfrm>
          <a:prstGeom prst="rect">
            <a:avLst/>
          </a:prstGeom>
        </p:spPr>
        <p:txBody>
          <a:bodyPr wrap="square" lIns="0" tIns="63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10">
                <a:solidFill>
                  <a:srgbClr val="131718"/>
                </a:solidFill>
                <a:latin typeface="Suisse Int'l Book"/>
                <a:cs typeface="Suisse Int'l Book"/>
              </a:rPr>
              <a:t>Proceso:</a:t>
            </a:r>
            <a:endParaRPr sz="1600">
              <a:latin typeface="Suisse Int'l Book"/>
              <a:cs typeface="Suisse Int'l Book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84285" y="416926"/>
            <a:ext cx="0" cy="3500754"/>
          </a:xfrm>
          <a:custGeom>
            <a:avLst/>
            <a:gdLst/>
            <a:ahLst/>
            <a:cxnLst/>
            <a:rect l="l" t="t" r="r" b="b"/>
            <a:pathLst>
              <a:path w="0" h="3500754">
                <a:moveTo>
                  <a:pt x="0" y="3500160"/>
                </a:moveTo>
                <a:lnTo>
                  <a:pt x="0" y="0"/>
                </a:lnTo>
              </a:path>
            </a:pathLst>
          </a:custGeom>
          <a:ln w="7880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2505381" y="676964"/>
            <a:ext cx="2565400" cy="605790"/>
          </a:xfrm>
          <a:custGeom>
            <a:avLst/>
            <a:gdLst/>
            <a:ahLst/>
            <a:cxnLst/>
            <a:rect l="l" t="t" r="r" b="b"/>
            <a:pathLst>
              <a:path w="2565400" h="605790">
                <a:moveTo>
                  <a:pt x="2259191" y="0"/>
                </a:moveTo>
                <a:lnTo>
                  <a:pt x="0" y="0"/>
                </a:lnTo>
                <a:lnTo>
                  <a:pt x="0" y="605255"/>
                </a:lnTo>
                <a:lnTo>
                  <a:pt x="2259191" y="605255"/>
                </a:lnTo>
                <a:lnTo>
                  <a:pt x="2564813" y="302627"/>
                </a:lnTo>
                <a:lnTo>
                  <a:pt x="2259191" y="0"/>
                </a:lnTo>
                <a:close/>
              </a:path>
            </a:pathLst>
          </a:custGeom>
          <a:solidFill>
            <a:srgbClr val="13171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2515599" y="1897338"/>
            <a:ext cx="75819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-10">
                <a:solidFill>
                  <a:srgbClr val="131718"/>
                </a:solidFill>
                <a:latin typeface="Suisse Int'l"/>
                <a:cs typeface="Suisse Int'l"/>
              </a:rPr>
              <a:t>Objetivos</a:t>
            </a:r>
            <a:endParaRPr sz="1300">
              <a:latin typeface="Suisse Int'l"/>
              <a:cs typeface="Suisse Int'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515599" y="3134389"/>
            <a:ext cx="119126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>
                <a:solidFill>
                  <a:srgbClr val="131718"/>
                </a:solidFill>
                <a:latin typeface="Suisse Int'l"/>
                <a:cs typeface="Suisse Int'l"/>
              </a:rPr>
              <a:t>Acciones</a:t>
            </a:r>
            <a:r>
              <a:rPr dirty="0" sz="1300" spc="60">
                <a:solidFill>
                  <a:srgbClr val="131718"/>
                </a:solidFill>
                <a:latin typeface="Suisse Int'l"/>
                <a:cs typeface="Suisse Int'l"/>
              </a:rPr>
              <a:t> </a:t>
            </a:r>
            <a:r>
              <a:rPr dirty="0" sz="1300" spc="-20">
                <a:solidFill>
                  <a:srgbClr val="131718"/>
                </a:solidFill>
                <a:latin typeface="Suisse Int'l"/>
                <a:cs typeface="Suisse Int'l"/>
              </a:rPr>
              <a:t>clave</a:t>
            </a:r>
            <a:endParaRPr sz="1300">
              <a:latin typeface="Suisse Int'l"/>
              <a:cs typeface="Suisse Int'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515599" y="4371439"/>
            <a:ext cx="230632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>
                <a:solidFill>
                  <a:srgbClr val="131718"/>
                </a:solidFill>
                <a:latin typeface="Suisse Int'l"/>
                <a:cs typeface="Suisse Int'l"/>
              </a:rPr>
              <a:t>Puntos</a:t>
            </a:r>
            <a:r>
              <a:rPr dirty="0" sz="1300" spc="35">
                <a:solidFill>
                  <a:srgbClr val="131718"/>
                </a:solidFill>
                <a:latin typeface="Suisse Int'l"/>
                <a:cs typeface="Suisse Int'l"/>
              </a:rPr>
              <a:t> </a:t>
            </a:r>
            <a:r>
              <a:rPr dirty="0" sz="1300">
                <a:solidFill>
                  <a:srgbClr val="131718"/>
                </a:solidFill>
                <a:latin typeface="Suisse Int'l"/>
                <a:cs typeface="Suisse Int'l"/>
              </a:rPr>
              <a:t>de</a:t>
            </a:r>
            <a:r>
              <a:rPr dirty="0" sz="1300" spc="35">
                <a:solidFill>
                  <a:srgbClr val="131718"/>
                </a:solidFill>
                <a:latin typeface="Suisse Int'l"/>
                <a:cs typeface="Suisse Int'l"/>
              </a:rPr>
              <a:t> </a:t>
            </a:r>
            <a:r>
              <a:rPr dirty="0" sz="1300">
                <a:solidFill>
                  <a:srgbClr val="131718"/>
                </a:solidFill>
                <a:latin typeface="Suisse Int'l"/>
                <a:cs typeface="Suisse Int'l"/>
              </a:rPr>
              <a:t>contacto</a:t>
            </a:r>
            <a:r>
              <a:rPr dirty="0" sz="1300" spc="35">
                <a:solidFill>
                  <a:srgbClr val="131718"/>
                </a:solidFill>
                <a:latin typeface="Suisse Int'l"/>
                <a:cs typeface="Suisse Int'l"/>
              </a:rPr>
              <a:t> </a:t>
            </a:r>
            <a:r>
              <a:rPr dirty="0" sz="1300">
                <a:solidFill>
                  <a:srgbClr val="131718"/>
                </a:solidFill>
                <a:latin typeface="Suisse Int'l"/>
                <a:cs typeface="Suisse Int'l"/>
              </a:rPr>
              <a:t>/</a:t>
            </a:r>
            <a:r>
              <a:rPr dirty="0" sz="1300" spc="35">
                <a:solidFill>
                  <a:srgbClr val="131718"/>
                </a:solidFill>
                <a:latin typeface="Suisse Int'l"/>
                <a:cs typeface="Suisse Int'l"/>
              </a:rPr>
              <a:t> </a:t>
            </a:r>
            <a:r>
              <a:rPr dirty="0" sz="1300" spc="-10">
                <a:solidFill>
                  <a:srgbClr val="131718"/>
                </a:solidFill>
                <a:latin typeface="Suisse Int'l"/>
                <a:cs typeface="Suisse Int'l"/>
              </a:rPr>
              <a:t>Canales</a:t>
            </a:r>
            <a:endParaRPr sz="1300">
              <a:latin typeface="Suisse Int'l"/>
              <a:cs typeface="Suisse Int'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515599" y="5196084"/>
            <a:ext cx="144018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-10">
                <a:solidFill>
                  <a:srgbClr val="131718"/>
                </a:solidFill>
                <a:latin typeface="Suisse Int'l"/>
                <a:cs typeface="Suisse Int'l"/>
              </a:rPr>
              <a:t>Cuestionamientos</a:t>
            </a:r>
            <a:endParaRPr sz="1300">
              <a:latin typeface="Suisse Int'l"/>
              <a:cs typeface="Suisse Int'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515599" y="6639254"/>
            <a:ext cx="93599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-10">
                <a:solidFill>
                  <a:srgbClr val="131718"/>
                </a:solidFill>
                <a:latin typeface="Suisse Int'l"/>
                <a:cs typeface="Suisse Int'l"/>
              </a:rPr>
              <a:t>Experiencia</a:t>
            </a:r>
            <a:endParaRPr sz="1300">
              <a:latin typeface="Suisse Int'l"/>
              <a:cs typeface="Suisse Int'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515599" y="8494662"/>
            <a:ext cx="118618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-10">
                <a:solidFill>
                  <a:srgbClr val="131718"/>
                </a:solidFill>
                <a:latin typeface="Suisse Int'l"/>
                <a:cs typeface="Suisse Int'l"/>
              </a:rPr>
              <a:t>Oportunidades</a:t>
            </a:r>
            <a:endParaRPr sz="1300">
              <a:latin typeface="Suisse Int'l"/>
              <a:cs typeface="Suisse Int'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515599" y="9937832"/>
            <a:ext cx="74549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-10">
                <a:solidFill>
                  <a:srgbClr val="131718"/>
                </a:solidFill>
                <a:latin typeface="Suisse Int'l"/>
                <a:cs typeface="Suisse Int'l"/>
              </a:rPr>
              <a:t>Acciones</a:t>
            </a:r>
            <a:endParaRPr sz="1300">
              <a:latin typeface="Suisse Int'l"/>
              <a:cs typeface="Suisse Int'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515599" y="11174883"/>
            <a:ext cx="139065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>
                <a:solidFill>
                  <a:srgbClr val="131718"/>
                </a:solidFill>
                <a:latin typeface="Suisse Int'l"/>
                <a:cs typeface="Suisse Int'l"/>
              </a:rPr>
              <a:t>Área</a:t>
            </a:r>
            <a:r>
              <a:rPr dirty="0" sz="1300" spc="30">
                <a:solidFill>
                  <a:srgbClr val="131718"/>
                </a:solidFill>
                <a:latin typeface="Suisse Int'l"/>
                <a:cs typeface="Suisse Int'l"/>
              </a:rPr>
              <a:t> </a:t>
            </a:r>
            <a:r>
              <a:rPr dirty="0" sz="1300" spc="-10">
                <a:solidFill>
                  <a:srgbClr val="131718"/>
                </a:solidFill>
                <a:latin typeface="Suisse Int'l"/>
                <a:cs typeface="Suisse Int'l"/>
              </a:rPr>
              <a:t>responsable</a:t>
            </a:r>
            <a:endParaRPr sz="1300">
              <a:latin typeface="Suisse Int'l"/>
              <a:cs typeface="Suisse Int'l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2505379" y="676965"/>
            <a:ext cx="16615410" cy="11126470"/>
            <a:chOff x="2505379" y="676965"/>
            <a:chExt cx="16615410" cy="11126470"/>
          </a:xfrm>
        </p:grpSpPr>
        <p:sp>
          <p:nvSpPr>
            <p:cNvPr id="16" name="object 16" descr=""/>
            <p:cNvSpPr/>
            <p:nvPr/>
          </p:nvSpPr>
          <p:spPr>
            <a:xfrm>
              <a:off x="2505379" y="1508741"/>
              <a:ext cx="16615410" cy="0"/>
            </a:xfrm>
            <a:custGeom>
              <a:avLst/>
              <a:gdLst/>
              <a:ahLst/>
              <a:cxnLst/>
              <a:rect l="l" t="t" r="r" b="b"/>
              <a:pathLst>
                <a:path w="16615410" h="0">
                  <a:moveTo>
                    <a:pt x="0" y="0"/>
                  </a:moveTo>
                  <a:lnTo>
                    <a:pt x="16615281" y="0"/>
                  </a:lnTo>
                </a:path>
              </a:pathLst>
            </a:custGeom>
            <a:ln w="5728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2505379" y="2560446"/>
              <a:ext cx="16615410" cy="0"/>
            </a:xfrm>
            <a:custGeom>
              <a:avLst/>
              <a:gdLst/>
              <a:ahLst/>
              <a:cxnLst/>
              <a:rect l="l" t="t" r="r" b="b"/>
              <a:pathLst>
                <a:path w="16615410" h="0">
                  <a:moveTo>
                    <a:pt x="0" y="0"/>
                  </a:moveTo>
                  <a:lnTo>
                    <a:pt x="16615281" y="0"/>
                  </a:lnTo>
                </a:path>
              </a:pathLst>
            </a:custGeom>
            <a:ln w="5728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2505379" y="4207517"/>
              <a:ext cx="16615410" cy="0"/>
            </a:xfrm>
            <a:custGeom>
              <a:avLst/>
              <a:gdLst/>
              <a:ahLst/>
              <a:cxnLst/>
              <a:rect l="l" t="t" r="r" b="b"/>
              <a:pathLst>
                <a:path w="16615410" h="0">
                  <a:moveTo>
                    <a:pt x="0" y="0"/>
                  </a:moveTo>
                  <a:lnTo>
                    <a:pt x="16615281" y="0"/>
                  </a:lnTo>
                </a:path>
              </a:pathLst>
            </a:custGeom>
            <a:ln w="5728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505379" y="4762735"/>
              <a:ext cx="16615410" cy="0"/>
            </a:xfrm>
            <a:custGeom>
              <a:avLst/>
              <a:gdLst/>
              <a:ahLst/>
              <a:cxnLst/>
              <a:rect l="l" t="t" r="r" b="b"/>
              <a:pathLst>
                <a:path w="16615410" h="0">
                  <a:moveTo>
                    <a:pt x="0" y="0"/>
                  </a:moveTo>
                  <a:lnTo>
                    <a:pt x="16615281" y="0"/>
                  </a:lnTo>
                </a:path>
              </a:pathLst>
            </a:custGeom>
            <a:ln w="5728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505379" y="5847695"/>
              <a:ext cx="16615410" cy="0"/>
            </a:xfrm>
            <a:custGeom>
              <a:avLst/>
              <a:gdLst/>
              <a:ahLst/>
              <a:cxnLst/>
              <a:rect l="l" t="t" r="r" b="b"/>
              <a:pathLst>
                <a:path w="16615410" h="0">
                  <a:moveTo>
                    <a:pt x="0" y="0"/>
                  </a:moveTo>
                  <a:lnTo>
                    <a:pt x="16615281" y="0"/>
                  </a:lnTo>
                </a:path>
              </a:pathLst>
            </a:custGeom>
            <a:ln w="5728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2505379" y="7964131"/>
              <a:ext cx="16615410" cy="0"/>
            </a:xfrm>
            <a:custGeom>
              <a:avLst/>
              <a:gdLst/>
              <a:ahLst/>
              <a:cxnLst/>
              <a:rect l="l" t="t" r="r" b="b"/>
              <a:pathLst>
                <a:path w="16615410" h="0">
                  <a:moveTo>
                    <a:pt x="0" y="0"/>
                  </a:moveTo>
                  <a:lnTo>
                    <a:pt x="16615281" y="0"/>
                  </a:lnTo>
                </a:path>
              </a:pathLst>
            </a:custGeom>
            <a:ln w="5728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2505379" y="9224825"/>
              <a:ext cx="16615410" cy="0"/>
            </a:xfrm>
            <a:custGeom>
              <a:avLst/>
              <a:gdLst/>
              <a:ahLst/>
              <a:cxnLst/>
              <a:rect l="l" t="t" r="r" b="b"/>
              <a:pathLst>
                <a:path w="16615410" h="0">
                  <a:moveTo>
                    <a:pt x="0" y="0"/>
                  </a:moveTo>
                  <a:lnTo>
                    <a:pt x="16615281" y="0"/>
                  </a:lnTo>
                </a:path>
              </a:pathLst>
            </a:custGeom>
            <a:ln w="5728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2505379" y="10882828"/>
              <a:ext cx="16615410" cy="0"/>
            </a:xfrm>
            <a:custGeom>
              <a:avLst/>
              <a:gdLst/>
              <a:ahLst/>
              <a:cxnLst/>
              <a:rect l="l" t="t" r="r" b="b"/>
              <a:pathLst>
                <a:path w="16615410" h="0">
                  <a:moveTo>
                    <a:pt x="0" y="0"/>
                  </a:moveTo>
                  <a:lnTo>
                    <a:pt x="16615281" y="0"/>
                  </a:lnTo>
                </a:path>
              </a:pathLst>
            </a:custGeom>
            <a:ln w="5728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071855" y="1515480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0" y="0"/>
                  </a:moveTo>
                  <a:lnTo>
                    <a:pt x="0" y="3814"/>
                  </a:lnTo>
                </a:path>
              </a:pathLst>
            </a:custGeom>
            <a:ln w="15272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5071855" y="1595759"/>
              <a:ext cx="0" cy="46355"/>
            </a:xfrm>
            <a:custGeom>
              <a:avLst/>
              <a:gdLst/>
              <a:ahLst/>
              <a:cxnLst/>
              <a:rect l="l" t="t" r="r" b="b"/>
              <a:pathLst>
                <a:path w="0" h="46355">
                  <a:moveTo>
                    <a:pt x="0" y="0"/>
                  </a:moveTo>
                  <a:lnTo>
                    <a:pt x="0" y="45879"/>
                  </a:lnTo>
                </a:path>
              </a:pathLst>
            </a:custGeom>
            <a:ln w="15272">
              <a:solidFill>
                <a:srgbClr val="131718"/>
              </a:solidFill>
              <a:prstDash val="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5071855" y="1679865"/>
              <a:ext cx="0" cy="10054590"/>
            </a:xfrm>
            <a:custGeom>
              <a:avLst/>
              <a:gdLst/>
              <a:ahLst/>
              <a:cxnLst/>
              <a:rect l="l" t="t" r="r" b="b"/>
              <a:pathLst>
                <a:path w="0" h="10054590">
                  <a:moveTo>
                    <a:pt x="0" y="0"/>
                  </a:moveTo>
                  <a:lnTo>
                    <a:pt x="0" y="10054588"/>
                  </a:lnTo>
                </a:path>
              </a:pathLst>
            </a:custGeom>
            <a:ln w="15272">
              <a:solidFill>
                <a:srgbClr val="131718"/>
              </a:solidFill>
              <a:prstDash val="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5071855" y="11772683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w="0" h="3809">
                  <a:moveTo>
                    <a:pt x="0" y="0"/>
                  </a:moveTo>
                  <a:lnTo>
                    <a:pt x="0" y="3814"/>
                  </a:lnTo>
                </a:path>
              </a:pathLst>
            </a:custGeom>
            <a:ln w="15272">
              <a:solidFill>
                <a:srgbClr val="1317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8586839" y="676965"/>
              <a:ext cx="0" cy="11126470"/>
            </a:xfrm>
            <a:custGeom>
              <a:avLst/>
              <a:gdLst/>
              <a:ahLst/>
              <a:cxnLst/>
              <a:rect l="l" t="t" r="r" b="b"/>
              <a:pathLst>
                <a:path w="0" h="11126470">
                  <a:moveTo>
                    <a:pt x="0" y="0"/>
                  </a:moveTo>
                  <a:lnTo>
                    <a:pt x="0" y="11126374"/>
                  </a:lnTo>
                </a:path>
              </a:pathLst>
            </a:custGeom>
            <a:ln w="15272">
              <a:solidFill>
                <a:srgbClr val="131718"/>
              </a:solidFill>
              <a:prstDash val="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2101499" y="676965"/>
              <a:ext cx="0" cy="11126470"/>
            </a:xfrm>
            <a:custGeom>
              <a:avLst/>
              <a:gdLst/>
              <a:ahLst/>
              <a:cxnLst/>
              <a:rect l="l" t="t" r="r" b="b"/>
              <a:pathLst>
                <a:path w="0" h="11126470">
                  <a:moveTo>
                    <a:pt x="0" y="0"/>
                  </a:moveTo>
                  <a:lnTo>
                    <a:pt x="0" y="11126374"/>
                  </a:lnTo>
                </a:path>
              </a:pathLst>
            </a:custGeom>
            <a:ln w="15272">
              <a:solidFill>
                <a:srgbClr val="131718"/>
              </a:solidFill>
              <a:prstDash val="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5616159" y="676965"/>
              <a:ext cx="0" cy="11126470"/>
            </a:xfrm>
            <a:custGeom>
              <a:avLst/>
              <a:gdLst/>
              <a:ahLst/>
              <a:cxnLst/>
              <a:rect l="l" t="t" r="r" b="b"/>
              <a:pathLst>
                <a:path w="0" h="11126470">
                  <a:moveTo>
                    <a:pt x="0" y="0"/>
                  </a:moveTo>
                  <a:lnTo>
                    <a:pt x="0" y="11126374"/>
                  </a:lnTo>
                </a:path>
              </a:pathLst>
            </a:custGeom>
            <a:ln w="15272">
              <a:solidFill>
                <a:srgbClr val="131718"/>
              </a:solidFill>
              <a:prstDash val="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4326527" y="6151071"/>
              <a:ext cx="3810" cy="0"/>
            </a:xfrm>
            <a:custGeom>
              <a:avLst/>
              <a:gdLst/>
              <a:ahLst/>
              <a:cxnLst/>
              <a:rect l="l" t="t" r="r" b="b"/>
              <a:pathLst>
                <a:path w="3810" h="0">
                  <a:moveTo>
                    <a:pt x="0" y="0"/>
                  </a:moveTo>
                  <a:lnTo>
                    <a:pt x="3814" y="0"/>
                  </a:lnTo>
                </a:path>
              </a:pathLst>
            </a:custGeom>
            <a:ln w="572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4406760" y="6151071"/>
              <a:ext cx="46355" cy="0"/>
            </a:xfrm>
            <a:custGeom>
              <a:avLst/>
              <a:gdLst/>
              <a:ahLst/>
              <a:cxnLst/>
              <a:rect l="l" t="t" r="r" b="b"/>
              <a:pathLst>
                <a:path w="46354" h="0">
                  <a:moveTo>
                    <a:pt x="0" y="0"/>
                  </a:moveTo>
                  <a:lnTo>
                    <a:pt x="45847" y="0"/>
                  </a:lnTo>
                </a:path>
              </a:pathLst>
            </a:custGeom>
            <a:ln w="57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4490818" y="6151071"/>
              <a:ext cx="14587855" cy="0"/>
            </a:xfrm>
            <a:custGeom>
              <a:avLst/>
              <a:gdLst/>
              <a:ahLst/>
              <a:cxnLst/>
              <a:rect l="l" t="t" r="r" b="b"/>
              <a:pathLst>
                <a:path w="14587855" h="0">
                  <a:moveTo>
                    <a:pt x="0" y="0"/>
                  </a:moveTo>
                  <a:lnTo>
                    <a:pt x="14587818" y="0"/>
                  </a:lnTo>
                </a:path>
              </a:pathLst>
            </a:custGeom>
            <a:ln w="57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9116841" y="6151071"/>
              <a:ext cx="3810" cy="0"/>
            </a:xfrm>
            <a:custGeom>
              <a:avLst/>
              <a:gdLst/>
              <a:ahLst/>
              <a:cxnLst/>
              <a:rect l="l" t="t" r="r" b="b"/>
              <a:pathLst>
                <a:path w="3809" h="0">
                  <a:moveTo>
                    <a:pt x="0" y="0"/>
                  </a:moveTo>
                  <a:lnTo>
                    <a:pt x="3814" y="0"/>
                  </a:lnTo>
                </a:path>
              </a:pathLst>
            </a:custGeom>
            <a:ln w="572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4326527" y="6533100"/>
              <a:ext cx="3810" cy="0"/>
            </a:xfrm>
            <a:custGeom>
              <a:avLst/>
              <a:gdLst/>
              <a:ahLst/>
              <a:cxnLst/>
              <a:rect l="l" t="t" r="r" b="b"/>
              <a:pathLst>
                <a:path w="3810" h="0">
                  <a:moveTo>
                    <a:pt x="0" y="0"/>
                  </a:moveTo>
                  <a:lnTo>
                    <a:pt x="3814" y="0"/>
                  </a:lnTo>
                </a:path>
              </a:pathLst>
            </a:custGeom>
            <a:ln w="572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4406760" y="6533100"/>
              <a:ext cx="46355" cy="0"/>
            </a:xfrm>
            <a:custGeom>
              <a:avLst/>
              <a:gdLst/>
              <a:ahLst/>
              <a:cxnLst/>
              <a:rect l="l" t="t" r="r" b="b"/>
              <a:pathLst>
                <a:path w="46354" h="0">
                  <a:moveTo>
                    <a:pt x="0" y="0"/>
                  </a:moveTo>
                  <a:lnTo>
                    <a:pt x="45847" y="0"/>
                  </a:lnTo>
                </a:path>
              </a:pathLst>
            </a:custGeom>
            <a:ln w="57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4490818" y="6533100"/>
              <a:ext cx="14587855" cy="0"/>
            </a:xfrm>
            <a:custGeom>
              <a:avLst/>
              <a:gdLst/>
              <a:ahLst/>
              <a:cxnLst/>
              <a:rect l="l" t="t" r="r" b="b"/>
              <a:pathLst>
                <a:path w="14587855" h="0">
                  <a:moveTo>
                    <a:pt x="0" y="0"/>
                  </a:moveTo>
                  <a:lnTo>
                    <a:pt x="14587818" y="0"/>
                  </a:lnTo>
                </a:path>
              </a:pathLst>
            </a:custGeom>
            <a:ln w="57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19116841" y="6533100"/>
              <a:ext cx="3810" cy="0"/>
            </a:xfrm>
            <a:custGeom>
              <a:avLst/>
              <a:gdLst/>
              <a:ahLst/>
              <a:cxnLst/>
              <a:rect l="l" t="t" r="r" b="b"/>
              <a:pathLst>
                <a:path w="3809" h="0">
                  <a:moveTo>
                    <a:pt x="0" y="0"/>
                  </a:moveTo>
                  <a:lnTo>
                    <a:pt x="3814" y="0"/>
                  </a:lnTo>
                </a:path>
              </a:pathLst>
            </a:custGeom>
            <a:ln w="572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4326527" y="6915128"/>
              <a:ext cx="3810" cy="0"/>
            </a:xfrm>
            <a:custGeom>
              <a:avLst/>
              <a:gdLst/>
              <a:ahLst/>
              <a:cxnLst/>
              <a:rect l="l" t="t" r="r" b="b"/>
              <a:pathLst>
                <a:path w="3810" h="0">
                  <a:moveTo>
                    <a:pt x="0" y="0"/>
                  </a:moveTo>
                  <a:lnTo>
                    <a:pt x="3814" y="0"/>
                  </a:lnTo>
                </a:path>
              </a:pathLst>
            </a:custGeom>
            <a:ln w="572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4406760" y="6915128"/>
              <a:ext cx="46355" cy="0"/>
            </a:xfrm>
            <a:custGeom>
              <a:avLst/>
              <a:gdLst/>
              <a:ahLst/>
              <a:cxnLst/>
              <a:rect l="l" t="t" r="r" b="b"/>
              <a:pathLst>
                <a:path w="46354" h="0">
                  <a:moveTo>
                    <a:pt x="0" y="0"/>
                  </a:moveTo>
                  <a:lnTo>
                    <a:pt x="45847" y="0"/>
                  </a:lnTo>
                </a:path>
              </a:pathLst>
            </a:custGeom>
            <a:ln w="57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4490818" y="6915128"/>
              <a:ext cx="14587855" cy="0"/>
            </a:xfrm>
            <a:custGeom>
              <a:avLst/>
              <a:gdLst/>
              <a:ahLst/>
              <a:cxnLst/>
              <a:rect l="l" t="t" r="r" b="b"/>
              <a:pathLst>
                <a:path w="14587855" h="0">
                  <a:moveTo>
                    <a:pt x="0" y="0"/>
                  </a:moveTo>
                  <a:lnTo>
                    <a:pt x="14587818" y="0"/>
                  </a:lnTo>
                </a:path>
              </a:pathLst>
            </a:custGeom>
            <a:ln w="57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19116841" y="6915128"/>
              <a:ext cx="3810" cy="0"/>
            </a:xfrm>
            <a:custGeom>
              <a:avLst/>
              <a:gdLst/>
              <a:ahLst/>
              <a:cxnLst/>
              <a:rect l="l" t="t" r="r" b="b"/>
              <a:pathLst>
                <a:path w="3809" h="0">
                  <a:moveTo>
                    <a:pt x="0" y="0"/>
                  </a:moveTo>
                  <a:lnTo>
                    <a:pt x="3814" y="0"/>
                  </a:lnTo>
                </a:path>
              </a:pathLst>
            </a:custGeom>
            <a:ln w="572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4326527" y="7304796"/>
              <a:ext cx="3810" cy="0"/>
            </a:xfrm>
            <a:custGeom>
              <a:avLst/>
              <a:gdLst/>
              <a:ahLst/>
              <a:cxnLst/>
              <a:rect l="l" t="t" r="r" b="b"/>
              <a:pathLst>
                <a:path w="3810" h="0">
                  <a:moveTo>
                    <a:pt x="0" y="0"/>
                  </a:moveTo>
                  <a:lnTo>
                    <a:pt x="3814" y="0"/>
                  </a:lnTo>
                </a:path>
              </a:pathLst>
            </a:custGeom>
            <a:ln w="572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4406760" y="7304796"/>
              <a:ext cx="46355" cy="0"/>
            </a:xfrm>
            <a:custGeom>
              <a:avLst/>
              <a:gdLst/>
              <a:ahLst/>
              <a:cxnLst/>
              <a:rect l="l" t="t" r="r" b="b"/>
              <a:pathLst>
                <a:path w="46354" h="0">
                  <a:moveTo>
                    <a:pt x="0" y="0"/>
                  </a:moveTo>
                  <a:lnTo>
                    <a:pt x="45847" y="0"/>
                  </a:lnTo>
                </a:path>
              </a:pathLst>
            </a:custGeom>
            <a:ln w="57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4490818" y="7304796"/>
              <a:ext cx="14587855" cy="0"/>
            </a:xfrm>
            <a:custGeom>
              <a:avLst/>
              <a:gdLst/>
              <a:ahLst/>
              <a:cxnLst/>
              <a:rect l="l" t="t" r="r" b="b"/>
              <a:pathLst>
                <a:path w="14587855" h="0">
                  <a:moveTo>
                    <a:pt x="0" y="0"/>
                  </a:moveTo>
                  <a:lnTo>
                    <a:pt x="14587818" y="0"/>
                  </a:lnTo>
                </a:path>
              </a:pathLst>
            </a:custGeom>
            <a:ln w="57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19116841" y="7304796"/>
              <a:ext cx="3810" cy="0"/>
            </a:xfrm>
            <a:custGeom>
              <a:avLst/>
              <a:gdLst/>
              <a:ahLst/>
              <a:cxnLst/>
              <a:rect l="l" t="t" r="r" b="b"/>
              <a:pathLst>
                <a:path w="3809" h="0">
                  <a:moveTo>
                    <a:pt x="0" y="0"/>
                  </a:moveTo>
                  <a:lnTo>
                    <a:pt x="3814" y="0"/>
                  </a:lnTo>
                </a:path>
              </a:pathLst>
            </a:custGeom>
            <a:ln w="572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4326527" y="7694466"/>
              <a:ext cx="3810" cy="0"/>
            </a:xfrm>
            <a:custGeom>
              <a:avLst/>
              <a:gdLst/>
              <a:ahLst/>
              <a:cxnLst/>
              <a:rect l="l" t="t" r="r" b="b"/>
              <a:pathLst>
                <a:path w="3810" h="0">
                  <a:moveTo>
                    <a:pt x="0" y="0"/>
                  </a:moveTo>
                  <a:lnTo>
                    <a:pt x="3814" y="0"/>
                  </a:lnTo>
                </a:path>
              </a:pathLst>
            </a:custGeom>
            <a:ln w="572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4406760" y="7694466"/>
              <a:ext cx="46355" cy="0"/>
            </a:xfrm>
            <a:custGeom>
              <a:avLst/>
              <a:gdLst/>
              <a:ahLst/>
              <a:cxnLst/>
              <a:rect l="l" t="t" r="r" b="b"/>
              <a:pathLst>
                <a:path w="46354" h="0">
                  <a:moveTo>
                    <a:pt x="0" y="0"/>
                  </a:moveTo>
                  <a:lnTo>
                    <a:pt x="45847" y="0"/>
                  </a:lnTo>
                </a:path>
              </a:pathLst>
            </a:custGeom>
            <a:ln w="57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4490818" y="7694466"/>
              <a:ext cx="14587855" cy="0"/>
            </a:xfrm>
            <a:custGeom>
              <a:avLst/>
              <a:gdLst/>
              <a:ahLst/>
              <a:cxnLst/>
              <a:rect l="l" t="t" r="r" b="b"/>
              <a:pathLst>
                <a:path w="14587855" h="0">
                  <a:moveTo>
                    <a:pt x="0" y="0"/>
                  </a:moveTo>
                  <a:lnTo>
                    <a:pt x="14587818" y="0"/>
                  </a:lnTo>
                </a:path>
              </a:pathLst>
            </a:custGeom>
            <a:ln w="57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19116841" y="7694466"/>
              <a:ext cx="3810" cy="0"/>
            </a:xfrm>
            <a:custGeom>
              <a:avLst/>
              <a:gdLst/>
              <a:ahLst/>
              <a:cxnLst/>
              <a:rect l="l" t="t" r="r" b="b"/>
              <a:pathLst>
                <a:path w="3809" h="0">
                  <a:moveTo>
                    <a:pt x="0" y="0"/>
                  </a:moveTo>
                  <a:lnTo>
                    <a:pt x="3814" y="0"/>
                  </a:lnTo>
                </a:path>
              </a:pathLst>
            </a:custGeom>
            <a:ln w="572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4177461" y="6030028"/>
              <a:ext cx="242570" cy="1388745"/>
            </a:xfrm>
            <a:custGeom>
              <a:avLst/>
              <a:gdLst/>
              <a:ahLst/>
              <a:cxnLst/>
              <a:rect l="l" t="t" r="r" b="b"/>
              <a:pathLst>
                <a:path w="242570" h="1388745">
                  <a:moveTo>
                    <a:pt x="242100" y="1267129"/>
                  </a:moveTo>
                  <a:lnTo>
                    <a:pt x="232587" y="1220012"/>
                  </a:lnTo>
                  <a:lnTo>
                    <a:pt x="206641" y="1181531"/>
                  </a:lnTo>
                  <a:lnTo>
                    <a:pt x="168160" y="1155598"/>
                  </a:lnTo>
                  <a:lnTo>
                    <a:pt x="121043" y="1146086"/>
                  </a:lnTo>
                  <a:lnTo>
                    <a:pt x="73926" y="1155598"/>
                  </a:lnTo>
                  <a:lnTo>
                    <a:pt x="35445" y="1181531"/>
                  </a:lnTo>
                  <a:lnTo>
                    <a:pt x="9512" y="1220012"/>
                  </a:lnTo>
                  <a:lnTo>
                    <a:pt x="0" y="1267129"/>
                  </a:lnTo>
                  <a:lnTo>
                    <a:pt x="9512" y="1314246"/>
                  </a:lnTo>
                  <a:lnTo>
                    <a:pt x="35445" y="1352727"/>
                  </a:lnTo>
                  <a:lnTo>
                    <a:pt x="73926" y="1378673"/>
                  </a:lnTo>
                  <a:lnTo>
                    <a:pt x="121043" y="1388186"/>
                  </a:lnTo>
                  <a:lnTo>
                    <a:pt x="168160" y="1378673"/>
                  </a:lnTo>
                  <a:lnTo>
                    <a:pt x="206641" y="1352727"/>
                  </a:lnTo>
                  <a:lnTo>
                    <a:pt x="232587" y="1314246"/>
                  </a:lnTo>
                  <a:lnTo>
                    <a:pt x="242100" y="1267129"/>
                  </a:lnTo>
                  <a:close/>
                </a:path>
                <a:path w="242570" h="1388745">
                  <a:moveTo>
                    <a:pt x="242100" y="885101"/>
                  </a:moveTo>
                  <a:lnTo>
                    <a:pt x="232587" y="837984"/>
                  </a:lnTo>
                  <a:lnTo>
                    <a:pt x="206641" y="799515"/>
                  </a:lnTo>
                  <a:lnTo>
                    <a:pt x="168160" y="773569"/>
                  </a:lnTo>
                  <a:lnTo>
                    <a:pt x="121043" y="764057"/>
                  </a:lnTo>
                  <a:lnTo>
                    <a:pt x="73926" y="773569"/>
                  </a:lnTo>
                  <a:lnTo>
                    <a:pt x="35445" y="799515"/>
                  </a:lnTo>
                  <a:lnTo>
                    <a:pt x="9512" y="837984"/>
                  </a:lnTo>
                  <a:lnTo>
                    <a:pt x="0" y="885101"/>
                  </a:lnTo>
                  <a:lnTo>
                    <a:pt x="9512" y="932230"/>
                  </a:lnTo>
                  <a:lnTo>
                    <a:pt x="35445" y="970699"/>
                  </a:lnTo>
                  <a:lnTo>
                    <a:pt x="73926" y="996645"/>
                  </a:lnTo>
                  <a:lnTo>
                    <a:pt x="121043" y="1006157"/>
                  </a:lnTo>
                  <a:lnTo>
                    <a:pt x="168160" y="996645"/>
                  </a:lnTo>
                  <a:lnTo>
                    <a:pt x="206641" y="970699"/>
                  </a:lnTo>
                  <a:lnTo>
                    <a:pt x="232587" y="932230"/>
                  </a:lnTo>
                  <a:lnTo>
                    <a:pt x="242100" y="885101"/>
                  </a:lnTo>
                  <a:close/>
                </a:path>
                <a:path w="242570" h="1388745">
                  <a:moveTo>
                    <a:pt x="242100" y="503072"/>
                  </a:moveTo>
                  <a:lnTo>
                    <a:pt x="232587" y="455955"/>
                  </a:lnTo>
                  <a:lnTo>
                    <a:pt x="206641" y="417487"/>
                  </a:lnTo>
                  <a:lnTo>
                    <a:pt x="168160" y="391541"/>
                  </a:lnTo>
                  <a:lnTo>
                    <a:pt x="121043" y="382028"/>
                  </a:lnTo>
                  <a:lnTo>
                    <a:pt x="73926" y="391541"/>
                  </a:lnTo>
                  <a:lnTo>
                    <a:pt x="35445" y="417487"/>
                  </a:lnTo>
                  <a:lnTo>
                    <a:pt x="9512" y="455955"/>
                  </a:lnTo>
                  <a:lnTo>
                    <a:pt x="0" y="503072"/>
                  </a:lnTo>
                  <a:lnTo>
                    <a:pt x="9512" y="550202"/>
                  </a:lnTo>
                  <a:lnTo>
                    <a:pt x="35445" y="588670"/>
                  </a:lnTo>
                  <a:lnTo>
                    <a:pt x="73926" y="614616"/>
                  </a:lnTo>
                  <a:lnTo>
                    <a:pt x="121043" y="624128"/>
                  </a:lnTo>
                  <a:lnTo>
                    <a:pt x="168160" y="614616"/>
                  </a:lnTo>
                  <a:lnTo>
                    <a:pt x="206641" y="588670"/>
                  </a:lnTo>
                  <a:lnTo>
                    <a:pt x="232587" y="550202"/>
                  </a:lnTo>
                  <a:lnTo>
                    <a:pt x="242100" y="503072"/>
                  </a:lnTo>
                  <a:close/>
                </a:path>
                <a:path w="242570" h="1388745">
                  <a:moveTo>
                    <a:pt x="242100" y="121043"/>
                  </a:moveTo>
                  <a:lnTo>
                    <a:pt x="232587" y="73926"/>
                  </a:lnTo>
                  <a:lnTo>
                    <a:pt x="206641" y="35458"/>
                  </a:lnTo>
                  <a:lnTo>
                    <a:pt x="168160" y="9512"/>
                  </a:lnTo>
                  <a:lnTo>
                    <a:pt x="121043" y="0"/>
                  </a:lnTo>
                  <a:lnTo>
                    <a:pt x="73926" y="9512"/>
                  </a:lnTo>
                  <a:lnTo>
                    <a:pt x="35445" y="35458"/>
                  </a:lnTo>
                  <a:lnTo>
                    <a:pt x="9512" y="73926"/>
                  </a:lnTo>
                  <a:lnTo>
                    <a:pt x="0" y="121043"/>
                  </a:lnTo>
                  <a:lnTo>
                    <a:pt x="9512" y="168173"/>
                  </a:lnTo>
                  <a:lnTo>
                    <a:pt x="35445" y="206641"/>
                  </a:lnTo>
                  <a:lnTo>
                    <a:pt x="73926" y="232587"/>
                  </a:lnTo>
                  <a:lnTo>
                    <a:pt x="121043" y="242100"/>
                  </a:lnTo>
                  <a:lnTo>
                    <a:pt x="168160" y="232587"/>
                  </a:lnTo>
                  <a:lnTo>
                    <a:pt x="206641" y="206641"/>
                  </a:lnTo>
                  <a:lnTo>
                    <a:pt x="232587" y="168173"/>
                  </a:lnTo>
                  <a:lnTo>
                    <a:pt x="242100" y="121043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2" name="object 52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77463" y="7558135"/>
              <a:ext cx="242099" cy="242099"/>
            </a:xfrm>
            <a:prstGeom prst="rect">
              <a:avLst/>
            </a:prstGeom>
          </p:spPr>
        </p:pic>
        <p:sp>
          <p:nvSpPr>
            <p:cNvPr id="53" name="object 53" descr=""/>
            <p:cNvSpPr/>
            <p:nvPr/>
          </p:nvSpPr>
          <p:spPr>
            <a:xfrm>
              <a:off x="4226395" y="6130955"/>
              <a:ext cx="142875" cy="1229995"/>
            </a:xfrm>
            <a:custGeom>
              <a:avLst/>
              <a:gdLst/>
              <a:ahLst/>
              <a:cxnLst/>
              <a:rect l="l" t="t" r="r" b="b"/>
              <a:pathLst>
                <a:path w="142875" h="1229995">
                  <a:moveTo>
                    <a:pt x="50342" y="784174"/>
                  </a:moveTo>
                  <a:lnTo>
                    <a:pt x="48831" y="776732"/>
                  </a:lnTo>
                  <a:lnTo>
                    <a:pt x="44729" y="770636"/>
                  </a:lnTo>
                  <a:lnTo>
                    <a:pt x="38646" y="766533"/>
                  </a:lnTo>
                  <a:lnTo>
                    <a:pt x="31191" y="765035"/>
                  </a:lnTo>
                  <a:lnTo>
                    <a:pt x="23736" y="766533"/>
                  </a:lnTo>
                  <a:lnTo>
                    <a:pt x="17653" y="770636"/>
                  </a:lnTo>
                  <a:lnTo>
                    <a:pt x="13550" y="776732"/>
                  </a:lnTo>
                  <a:lnTo>
                    <a:pt x="12039" y="784174"/>
                  </a:lnTo>
                  <a:lnTo>
                    <a:pt x="13550" y="791629"/>
                  </a:lnTo>
                  <a:lnTo>
                    <a:pt x="17653" y="797725"/>
                  </a:lnTo>
                  <a:lnTo>
                    <a:pt x="23736" y="801827"/>
                  </a:lnTo>
                  <a:lnTo>
                    <a:pt x="31191" y="803325"/>
                  </a:lnTo>
                  <a:lnTo>
                    <a:pt x="38646" y="801827"/>
                  </a:lnTo>
                  <a:lnTo>
                    <a:pt x="44729" y="797725"/>
                  </a:lnTo>
                  <a:lnTo>
                    <a:pt x="48831" y="791629"/>
                  </a:lnTo>
                  <a:lnTo>
                    <a:pt x="50342" y="784174"/>
                  </a:lnTo>
                  <a:close/>
                </a:path>
                <a:path w="142875" h="1229995">
                  <a:moveTo>
                    <a:pt x="50584" y="14008"/>
                  </a:moveTo>
                  <a:lnTo>
                    <a:pt x="49669" y="13004"/>
                  </a:lnTo>
                  <a:lnTo>
                    <a:pt x="32740" y="1143"/>
                  </a:lnTo>
                  <a:lnTo>
                    <a:pt x="18135" y="0"/>
                  </a:lnTo>
                  <a:lnTo>
                    <a:pt x="7302" y="4114"/>
                  </a:lnTo>
                  <a:lnTo>
                    <a:pt x="1739" y="8013"/>
                  </a:lnTo>
                  <a:lnTo>
                    <a:pt x="723" y="8826"/>
                  </a:lnTo>
                  <a:lnTo>
                    <a:pt x="0" y="9918"/>
                  </a:lnTo>
                  <a:lnTo>
                    <a:pt x="952" y="11887"/>
                  </a:lnTo>
                  <a:lnTo>
                    <a:pt x="1752" y="12369"/>
                  </a:lnTo>
                  <a:lnTo>
                    <a:pt x="2603" y="12369"/>
                  </a:lnTo>
                  <a:lnTo>
                    <a:pt x="9105" y="11163"/>
                  </a:lnTo>
                  <a:lnTo>
                    <a:pt x="19532" y="10223"/>
                  </a:lnTo>
                  <a:lnTo>
                    <a:pt x="32677" y="11391"/>
                  </a:lnTo>
                  <a:lnTo>
                    <a:pt x="46888" y="16573"/>
                  </a:lnTo>
                  <a:lnTo>
                    <a:pt x="47675" y="17018"/>
                  </a:lnTo>
                  <a:lnTo>
                    <a:pt x="48653" y="16941"/>
                  </a:lnTo>
                  <a:lnTo>
                    <a:pt x="49377" y="16395"/>
                  </a:lnTo>
                  <a:lnTo>
                    <a:pt x="50457" y="15582"/>
                  </a:lnTo>
                  <a:lnTo>
                    <a:pt x="50584" y="14008"/>
                  </a:lnTo>
                  <a:close/>
                </a:path>
                <a:path w="142875" h="1229995">
                  <a:moveTo>
                    <a:pt x="51269" y="1155903"/>
                  </a:moveTo>
                  <a:lnTo>
                    <a:pt x="49758" y="1148448"/>
                  </a:lnTo>
                  <a:lnTo>
                    <a:pt x="45656" y="1142365"/>
                  </a:lnTo>
                  <a:lnTo>
                    <a:pt x="39573" y="1138262"/>
                  </a:lnTo>
                  <a:lnTo>
                    <a:pt x="32118" y="1136751"/>
                  </a:lnTo>
                  <a:lnTo>
                    <a:pt x="24663" y="1138262"/>
                  </a:lnTo>
                  <a:lnTo>
                    <a:pt x="18580" y="1142365"/>
                  </a:lnTo>
                  <a:lnTo>
                    <a:pt x="14465" y="1148448"/>
                  </a:lnTo>
                  <a:lnTo>
                    <a:pt x="12966" y="1155903"/>
                  </a:lnTo>
                  <a:lnTo>
                    <a:pt x="14465" y="1163358"/>
                  </a:lnTo>
                  <a:lnTo>
                    <a:pt x="18580" y="1169441"/>
                  </a:lnTo>
                  <a:lnTo>
                    <a:pt x="24663" y="1173556"/>
                  </a:lnTo>
                  <a:lnTo>
                    <a:pt x="32118" y="1175054"/>
                  </a:lnTo>
                  <a:lnTo>
                    <a:pt x="39573" y="1173556"/>
                  </a:lnTo>
                  <a:lnTo>
                    <a:pt x="45656" y="1169441"/>
                  </a:lnTo>
                  <a:lnTo>
                    <a:pt x="49758" y="1163358"/>
                  </a:lnTo>
                  <a:lnTo>
                    <a:pt x="51269" y="1155903"/>
                  </a:lnTo>
                  <a:close/>
                </a:path>
                <a:path w="142875" h="1229995">
                  <a:moveTo>
                    <a:pt x="51269" y="391845"/>
                  </a:moveTo>
                  <a:lnTo>
                    <a:pt x="49758" y="384390"/>
                  </a:lnTo>
                  <a:lnTo>
                    <a:pt x="45656" y="378307"/>
                  </a:lnTo>
                  <a:lnTo>
                    <a:pt x="39573" y="374205"/>
                  </a:lnTo>
                  <a:lnTo>
                    <a:pt x="32118" y="372706"/>
                  </a:lnTo>
                  <a:lnTo>
                    <a:pt x="24663" y="374205"/>
                  </a:lnTo>
                  <a:lnTo>
                    <a:pt x="18580" y="378307"/>
                  </a:lnTo>
                  <a:lnTo>
                    <a:pt x="14465" y="384390"/>
                  </a:lnTo>
                  <a:lnTo>
                    <a:pt x="12966" y="391845"/>
                  </a:lnTo>
                  <a:lnTo>
                    <a:pt x="14465" y="399300"/>
                  </a:lnTo>
                  <a:lnTo>
                    <a:pt x="18580" y="405384"/>
                  </a:lnTo>
                  <a:lnTo>
                    <a:pt x="24663" y="409498"/>
                  </a:lnTo>
                  <a:lnTo>
                    <a:pt x="32118" y="410997"/>
                  </a:lnTo>
                  <a:lnTo>
                    <a:pt x="39573" y="409498"/>
                  </a:lnTo>
                  <a:lnTo>
                    <a:pt x="45656" y="405384"/>
                  </a:lnTo>
                  <a:lnTo>
                    <a:pt x="49758" y="399300"/>
                  </a:lnTo>
                  <a:lnTo>
                    <a:pt x="51269" y="391845"/>
                  </a:lnTo>
                  <a:close/>
                </a:path>
                <a:path w="142875" h="1229995">
                  <a:moveTo>
                    <a:pt x="109550" y="838644"/>
                  </a:moveTo>
                  <a:lnTo>
                    <a:pt x="107124" y="836218"/>
                  </a:lnTo>
                  <a:lnTo>
                    <a:pt x="35255" y="836218"/>
                  </a:lnTo>
                  <a:lnTo>
                    <a:pt x="32829" y="838644"/>
                  </a:lnTo>
                  <a:lnTo>
                    <a:pt x="32829" y="844626"/>
                  </a:lnTo>
                  <a:lnTo>
                    <a:pt x="35255" y="847039"/>
                  </a:lnTo>
                  <a:lnTo>
                    <a:pt x="104127" y="847039"/>
                  </a:lnTo>
                  <a:lnTo>
                    <a:pt x="107124" y="847039"/>
                  </a:lnTo>
                  <a:lnTo>
                    <a:pt x="109550" y="844626"/>
                  </a:lnTo>
                  <a:lnTo>
                    <a:pt x="109550" y="838644"/>
                  </a:lnTo>
                  <a:close/>
                </a:path>
                <a:path w="142875" h="1229995">
                  <a:moveTo>
                    <a:pt x="111213" y="442480"/>
                  </a:moveTo>
                  <a:lnTo>
                    <a:pt x="110515" y="439140"/>
                  </a:lnTo>
                  <a:lnTo>
                    <a:pt x="105511" y="435864"/>
                  </a:lnTo>
                  <a:lnTo>
                    <a:pt x="102158" y="436575"/>
                  </a:lnTo>
                  <a:lnTo>
                    <a:pt x="100520" y="439077"/>
                  </a:lnTo>
                  <a:lnTo>
                    <a:pt x="98615" y="441502"/>
                  </a:lnTo>
                  <a:lnTo>
                    <a:pt x="93154" y="446684"/>
                  </a:lnTo>
                  <a:lnTo>
                    <a:pt x="84277" y="451853"/>
                  </a:lnTo>
                  <a:lnTo>
                    <a:pt x="72110" y="454190"/>
                  </a:lnTo>
                  <a:lnTo>
                    <a:pt x="59918" y="451929"/>
                  </a:lnTo>
                  <a:lnTo>
                    <a:pt x="51130" y="446913"/>
                  </a:lnTo>
                  <a:lnTo>
                    <a:pt x="45745" y="441769"/>
                  </a:lnTo>
                  <a:lnTo>
                    <a:pt x="43738" y="439140"/>
                  </a:lnTo>
                  <a:lnTo>
                    <a:pt x="42151" y="436626"/>
                  </a:lnTo>
                  <a:lnTo>
                    <a:pt x="38823" y="435864"/>
                  </a:lnTo>
                  <a:lnTo>
                    <a:pt x="33769" y="439026"/>
                  </a:lnTo>
                  <a:lnTo>
                    <a:pt x="32994" y="442366"/>
                  </a:lnTo>
                  <a:lnTo>
                    <a:pt x="34569" y="444893"/>
                  </a:lnTo>
                  <a:lnTo>
                    <a:pt x="37185" y="448386"/>
                  </a:lnTo>
                  <a:lnTo>
                    <a:pt x="44284" y="455269"/>
                  </a:lnTo>
                  <a:lnTo>
                    <a:pt x="55905" y="461987"/>
                  </a:lnTo>
                  <a:lnTo>
                    <a:pt x="72110" y="465010"/>
                  </a:lnTo>
                  <a:lnTo>
                    <a:pt x="88074" y="462000"/>
                  </a:lnTo>
                  <a:lnTo>
                    <a:pt x="99695" y="455307"/>
                  </a:lnTo>
                  <a:lnTo>
                    <a:pt x="106895" y="448462"/>
                  </a:lnTo>
                  <a:lnTo>
                    <a:pt x="109588" y="444995"/>
                  </a:lnTo>
                  <a:lnTo>
                    <a:pt x="111213" y="442480"/>
                  </a:lnTo>
                  <a:close/>
                </a:path>
                <a:path w="142875" h="1229995">
                  <a:moveTo>
                    <a:pt x="111226" y="1223327"/>
                  </a:moveTo>
                  <a:lnTo>
                    <a:pt x="72110" y="1200683"/>
                  </a:lnTo>
                  <a:lnTo>
                    <a:pt x="56146" y="1203693"/>
                  </a:lnTo>
                  <a:lnTo>
                    <a:pt x="44526" y="1210386"/>
                  </a:lnTo>
                  <a:lnTo>
                    <a:pt x="37325" y="1217231"/>
                  </a:lnTo>
                  <a:lnTo>
                    <a:pt x="34632" y="1220698"/>
                  </a:lnTo>
                  <a:lnTo>
                    <a:pt x="32994" y="1223200"/>
                  </a:lnTo>
                  <a:lnTo>
                    <a:pt x="33705" y="1226553"/>
                  </a:lnTo>
                  <a:lnTo>
                    <a:pt x="38709" y="1229817"/>
                  </a:lnTo>
                  <a:lnTo>
                    <a:pt x="42062" y="1229118"/>
                  </a:lnTo>
                  <a:lnTo>
                    <a:pt x="43700" y="1226616"/>
                  </a:lnTo>
                  <a:lnTo>
                    <a:pt x="45593" y="1224191"/>
                  </a:lnTo>
                  <a:lnTo>
                    <a:pt x="51066" y="1218996"/>
                  </a:lnTo>
                  <a:lnTo>
                    <a:pt x="59956" y="1213840"/>
                  </a:lnTo>
                  <a:lnTo>
                    <a:pt x="72110" y="1211503"/>
                  </a:lnTo>
                  <a:lnTo>
                    <a:pt x="84302" y="1213764"/>
                  </a:lnTo>
                  <a:lnTo>
                    <a:pt x="93091" y="1218780"/>
                  </a:lnTo>
                  <a:lnTo>
                    <a:pt x="98488" y="1223924"/>
                  </a:lnTo>
                  <a:lnTo>
                    <a:pt x="100482" y="1226553"/>
                  </a:lnTo>
                  <a:lnTo>
                    <a:pt x="101511" y="1228178"/>
                  </a:lnTo>
                  <a:lnTo>
                    <a:pt x="103263" y="1229067"/>
                  </a:lnTo>
                  <a:lnTo>
                    <a:pt x="105067" y="1229067"/>
                  </a:lnTo>
                  <a:lnTo>
                    <a:pt x="106032" y="1229067"/>
                  </a:lnTo>
                  <a:lnTo>
                    <a:pt x="107035" y="1228801"/>
                  </a:lnTo>
                  <a:lnTo>
                    <a:pt x="110464" y="1226667"/>
                  </a:lnTo>
                  <a:lnTo>
                    <a:pt x="111226" y="1223327"/>
                  </a:lnTo>
                  <a:close/>
                </a:path>
                <a:path w="142875" h="1229995">
                  <a:moveTo>
                    <a:pt x="113728" y="58369"/>
                  </a:moveTo>
                  <a:lnTo>
                    <a:pt x="28638" y="58369"/>
                  </a:lnTo>
                  <a:lnTo>
                    <a:pt x="33197" y="76212"/>
                  </a:lnTo>
                  <a:lnTo>
                    <a:pt x="39141" y="85369"/>
                  </a:lnTo>
                  <a:lnTo>
                    <a:pt x="50482" y="88734"/>
                  </a:lnTo>
                  <a:lnTo>
                    <a:pt x="71183" y="89217"/>
                  </a:lnTo>
                  <a:lnTo>
                    <a:pt x="92735" y="84404"/>
                  </a:lnTo>
                  <a:lnTo>
                    <a:pt x="105714" y="73799"/>
                  </a:lnTo>
                  <a:lnTo>
                    <a:pt x="112052" y="63195"/>
                  </a:lnTo>
                  <a:lnTo>
                    <a:pt x="113728" y="58369"/>
                  </a:lnTo>
                  <a:close/>
                </a:path>
                <a:path w="142875" h="1229995">
                  <a:moveTo>
                    <a:pt x="130327" y="784174"/>
                  </a:moveTo>
                  <a:lnTo>
                    <a:pt x="128828" y="776732"/>
                  </a:lnTo>
                  <a:lnTo>
                    <a:pt x="124726" y="770636"/>
                  </a:lnTo>
                  <a:lnTo>
                    <a:pt x="118630" y="766533"/>
                  </a:lnTo>
                  <a:lnTo>
                    <a:pt x="111175" y="765035"/>
                  </a:lnTo>
                  <a:lnTo>
                    <a:pt x="103720" y="766533"/>
                  </a:lnTo>
                  <a:lnTo>
                    <a:pt x="97637" y="770636"/>
                  </a:lnTo>
                  <a:lnTo>
                    <a:pt x="93535" y="776732"/>
                  </a:lnTo>
                  <a:lnTo>
                    <a:pt x="92036" y="784174"/>
                  </a:lnTo>
                  <a:lnTo>
                    <a:pt x="93535" y="791629"/>
                  </a:lnTo>
                  <a:lnTo>
                    <a:pt x="97637" y="797725"/>
                  </a:lnTo>
                  <a:lnTo>
                    <a:pt x="103720" y="801827"/>
                  </a:lnTo>
                  <a:lnTo>
                    <a:pt x="111175" y="803325"/>
                  </a:lnTo>
                  <a:lnTo>
                    <a:pt x="118630" y="801827"/>
                  </a:lnTo>
                  <a:lnTo>
                    <a:pt x="124726" y="797725"/>
                  </a:lnTo>
                  <a:lnTo>
                    <a:pt x="128828" y="791629"/>
                  </a:lnTo>
                  <a:lnTo>
                    <a:pt x="130327" y="784174"/>
                  </a:lnTo>
                  <a:close/>
                </a:path>
                <a:path w="142875" h="1229995">
                  <a:moveTo>
                    <a:pt x="131254" y="1155903"/>
                  </a:moveTo>
                  <a:lnTo>
                    <a:pt x="129743" y="1148448"/>
                  </a:lnTo>
                  <a:lnTo>
                    <a:pt x="125641" y="1142365"/>
                  </a:lnTo>
                  <a:lnTo>
                    <a:pt x="119557" y="1138262"/>
                  </a:lnTo>
                  <a:lnTo>
                    <a:pt x="112102" y="1136751"/>
                  </a:lnTo>
                  <a:lnTo>
                    <a:pt x="104648" y="1138262"/>
                  </a:lnTo>
                  <a:lnTo>
                    <a:pt x="98564" y="1142365"/>
                  </a:lnTo>
                  <a:lnTo>
                    <a:pt x="94462" y="1148448"/>
                  </a:lnTo>
                  <a:lnTo>
                    <a:pt x="92951" y="1155903"/>
                  </a:lnTo>
                  <a:lnTo>
                    <a:pt x="94462" y="1163358"/>
                  </a:lnTo>
                  <a:lnTo>
                    <a:pt x="98564" y="1169441"/>
                  </a:lnTo>
                  <a:lnTo>
                    <a:pt x="104648" y="1173556"/>
                  </a:lnTo>
                  <a:lnTo>
                    <a:pt x="112102" y="1175054"/>
                  </a:lnTo>
                  <a:lnTo>
                    <a:pt x="119557" y="1173556"/>
                  </a:lnTo>
                  <a:lnTo>
                    <a:pt x="125641" y="1169441"/>
                  </a:lnTo>
                  <a:lnTo>
                    <a:pt x="129743" y="1163358"/>
                  </a:lnTo>
                  <a:lnTo>
                    <a:pt x="131254" y="1155903"/>
                  </a:lnTo>
                  <a:close/>
                </a:path>
                <a:path w="142875" h="1229995">
                  <a:moveTo>
                    <a:pt x="131254" y="391845"/>
                  </a:moveTo>
                  <a:lnTo>
                    <a:pt x="129743" y="384390"/>
                  </a:lnTo>
                  <a:lnTo>
                    <a:pt x="125641" y="378307"/>
                  </a:lnTo>
                  <a:lnTo>
                    <a:pt x="119557" y="374205"/>
                  </a:lnTo>
                  <a:lnTo>
                    <a:pt x="112102" y="372706"/>
                  </a:lnTo>
                  <a:lnTo>
                    <a:pt x="104648" y="374205"/>
                  </a:lnTo>
                  <a:lnTo>
                    <a:pt x="98564" y="378307"/>
                  </a:lnTo>
                  <a:lnTo>
                    <a:pt x="94462" y="384390"/>
                  </a:lnTo>
                  <a:lnTo>
                    <a:pt x="92951" y="391845"/>
                  </a:lnTo>
                  <a:lnTo>
                    <a:pt x="94462" y="399300"/>
                  </a:lnTo>
                  <a:lnTo>
                    <a:pt x="98564" y="405384"/>
                  </a:lnTo>
                  <a:lnTo>
                    <a:pt x="104648" y="409498"/>
                  </a:lnTo>
                  <a:lnTo>
                    <a:pt x="112102" y="410997"/>
                  </a:lnTo>
                  <a:lnTo>
                    <a:pt x="119557" y="409498"/>
                  </a:lnTo>
                  <a:lnTo>
                    <a:pt x="125641" y="405384"/>
                  </a:lnTo>
                  <a:lnTo>
                    <a:pt x="129743" y="399300"/>
                  </a:lnTo>
                  <a:lnTo>
                    <a:pt x="131254" y="391845"/>
                  </a:lnTo>
                  <a:close/>
                </a:path>
                <a:path w="142875" h="1229995">
                  <a:moveTo>
                    <a:pt x="142367" y="9918"/>
                  </a:moveTo>
                  <a:lnTo>
                    <a:pt x="141643" y="8826"/>
                  </a:lnTo>
                  <a:lnTo>
                    <a:pt x="140639" y="8013"/>
                  </a:lnTo>
                  <a:lnTo>
                    <a:pt x="135064" y="4114"/>
                  </a:lnTo>
                  <a:lnTo>
                    <a:pt x="124244" y="0"/>
                  </a:lnTo>
                  <a:lnTo>
                    <a:pt x="109626" y="1143"/>
                  </a:lnTo>
                  <a:lnTo>
                    <a:pt x="92710" y="13004"/>
                  </a:lnTo>
                  <a:lnTo>
                    <a:pt x="91782" y="14008"/>
                  </a:lnTo>
                  <a:lnTo>
                    <a:pt x="91922" y="15582"/>
                  </a:lnTo>
                  <a:lnTo>
                    <a:pt x="93002" y="16395"/>
                  </a:lnTo>
                  <a:lnTo>
                    <a:pt x="93713" y="16941"/>
                  </a:lnTo>
                  <a:lnTo>
                    <a:pt x="94691" y="17018"/>
                  </a:lnTo>
                  <a:lnTo>
                    <a:pt x="95478" y="16573"/>
                  </a:lnTo>
                  <a:lnTo>
                    <a:pt x="109702" y="11391"/>
                  </a:lnTo>
                  <a:lnTo>
                    <a:pt x="122847" y="10223"/>
                  </a:lnTo>
                  <a:lnTo>
                    <a:pt x="133273" y="11163"/>
                  </a:lnTo>
                  <a:lnTo>
                    <a:pt x="139763" y="12369"/>
                  </a:lnTo>
                  <a:lnTo>
                    <a:pt x="140627" y="12369"/>
                  </a:lnTo>
                  <a:lnTo>
                    <a:pt x="141427" y="11887"/>
                  </a:lnTo>
                  <a:lnTo>
                    <a:pt x="142367" y="991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4" name="object 54" descr=""/>
          <p:cNvSpPr/>
          <p:nvPr/>
        </p:nvSpPr>
        <p:spPr>
          <a:xfrm>
            <a:off x="1658617" y="1508741"/>
            <a:ext cx="546100" cy="6369685"/>
          </a:xfrm>
          <a:custGeom>
            <a:avLst/>
            <a:gdLst/>
            <a:ahLst/>
            <a:cxnLst/>
            <a:rect l="l" t="t" r="r" b="b"/>
            <a:pathLst>
              <a:path w="546100" h="6369684">
                <a:moveTo>
                  <a:pt x="545806" y="0"/>
                </a:moveTo>
                <a:lnTo>
                  <a:pt x="0" y="0"/>
                </a:lnTo>
                <a:lnTo>
                  <a:pt x="0" y="6369106"/>
                </a:lnTo>
                <a:lnTo>
                  <a:pt x="545806" y="6369106"/>
                </a:lnTo>
                <a:lnTo>
                  <a:pt x="545806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 descr=""/>
          <p:cNvSpPr txBox="1"/>
          <p:nvPr/>
        </p:nvSpPr>
        <p:spPr>
          <a:xfrm>
            <a:off x="1854506" y="4084369"/>
            <a:ext cx="233045" cy="115189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1730"/>
              </a:lnSpc>
            </a:pPr>
            <a:r>
              <a:rPr dirty="0" sz="1500" spc="245">
                <a:solidFill>
                  <a:srgbClr val="131718"/>
                </a:solidFill>
                <a:latin typeface="Suisse Int'l"/>
                <a:cs typeface="Suisse Int'l"/>
              </a:rPr>
              <a:t>USUARIO </a:t>
            </a:r>
            <a:endParaRPr sz="1500">
              <a:latin typeface="Suisse Int'l"/>
              <a:cs typeface="Suisse Int'l"/>
            </a:endParaRPr>
          </a:p>
        </p:txBody>
      </p:sp>
      <p:sp>
        <p:nvSpPr>
          <p:cNvPr id="56" name="object 56" descr=""/>
          <p:cNvSpPr/>
          <p:nvPr/>
        </p:nvSpPr>
        <p:spPr>
          <a:xfrm>
            <a:off x="1658617" y="7964129"/>
            <a:ext cx="546100" cy="3839210"/>
          </a:xfrm>
          <a:custGeom>
            <a:avLst/>
            <a:gdLst/>
            <a:ahLst/>
            <a:cxnLst/>
            <a:rect l="l" t="t" r="r" b="b"/>
            <a:pathLst>
              <a:path w="546100" h="3839209">
                <a:moveTo>
                  <a:pt x="545806" y="0"/>
                </a:moveTo>
                <a:lnTo>
                  <a:pt x="0" y="0"/>
                </a:lnTo>
                <a:lnTo>
                  <a:pt x="0" y="3839202"/>
                </a:lnTo>
                <a:lnTo>
                  <a:pt x="545806" y="3839202"/>
                </a:lnTo>
                <a:lnTo>
                  <a:pt x="54580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 descr=""/>
          <p:cNvSpPr txBox="1"/>
          <p:nvPr/>
        </p:nvSpPr>
        <p:spPr>
          <a:xfrm>
            <a:off x="1831580" y="9252663"/>
            <a:ext cx="233045" cy="119062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1730"/>
              </a:lnSpc>
            </a:pPr>
            <a:r>
              <a:rPr dirty="0" sz="1500" spc="245">
                <a:solidFill>
                  <a:srgbClr val="FFFFFF"/>
                </a:solidFill>
                <a:latin typeface="Suisse Int'l"/>
                <a:cs typeface="Suisse Int'l"/>
              </a:rPr>
              <a:t>NEGOCIO </a:t>
            </a:r>
            <a:endParaRPr sz="1500">
              <a:latin typeface="Suisse Int'l"/>
              <a:cs typeface="Suisse Int'l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3235812" y="777718"/>
            <a:ext cx="808990" cy="3492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100" spc="-10" b="1">
                <a:solidFill>
                  <a:srgbClr val="FFFFFF"/>
                </a:solidFill>
                <a:latin typeface="Suisse Int'l"/>
                <a:cs typeface="Suisse Int'l"/>
              </a:rPr>
              <a:t>Etapa</a:t>
            </a:r>
            <a:endParaRPr sz="2100">
              <a:latin typeface="Suisse Int'l"/>
              <a:cs typeface="Suisse Int'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Tools Qualitas_Fast Prototyping</dc:title>
  <dcterms:created xsi:type="dcterms:W3CDTF">2025-05-23T23:30:10Z</dcterms:created>
  <dcterms:modified xsi:type="dcterms:W3CDTF">2025-05-23T23:30:10Z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2025-05-23T00:00:00Z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2025-05-23T00:00:00Z</vt:filetime>
  </property>
  <property fmtid="{D5CDD505-2E9C-101B-9397-08002B2CF9AE}" pid="5" name="Producer">
    <vt:lpwstr>Adobe PDF library 17.00</vt:lpwstr>
  </property>
</Properties>
</file>