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9092552"/>
            <a:ext cx="285750" cy="29203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Definición</a:t>
            </a:r>
            <a:r>
              <a:rPr dirty="0" sz="2050" spc="-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del</a:t>
            </a:r>
            <a:r>
              <a:rPr dirty="0" sz="2050" spc="-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Problema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052645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312431" y="1282555"/>
            <a:ext cx="278130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-25">
                <a:solidFill>
                  <a:srgbClr val="131718"/>
                </a:solidFill>
                <a:latin typeface="Suisse Int'l"/>
                <a:cs typeface="Suisse Int'l"/>
              </a:rPr>
              <a:t>El</a:t>
            </a:r>
            <a:endParaRPr sz="2350">
              <a:latin typeface="Suisse Int'l"/>
              <a:cs typeface="Suisse Int'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848640" y="1282555"/>
            <a:ext cx="1197610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-10">
                <a:solidFill>
                  <a:srgbClr val="131718"/>
                </a:solidFill>
                <a:latin typeface="Suisse Int'l"/>
                <a:cs typeface="Suisse Int'l"/>
              </a:rPr>
              <a:t>necesita</a:t>
            </a:r>
            <a:endParaRPr sz="2350">
              <a:latin typeface="Suisse Int'l"/>
              <a:cs typeface="Suisse Int'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320295" y="1282555"/>
            <a:ext cx="1007110" cy="3822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50" spc="-10">
                <a:solidFill>
                  <a:srgbClr val="131718"/>
                </a:solidFill>
                <a:latin typeface="Suisse Int'l"/>
                <a:cs typeface="Suisse Int'l"/>
              </a:rPr>
              <a:t>porque</a:t>
            </a:r>
            <a:endParaRPr sz="2350">
              <a:latin typeface="Suisse Int'l"/>
              <a:cs typeface="Suisse Int'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912709" y="990768"/>
            <a:ext cx="4677410" cy="879475"/>
          </a:xfrm>
          <a:prstGeom prst="rect">
            <a:avLst/>
          </a:prstGeom>
          <a:solidFill>
            <a:srgbClr val="E6E7E8"/>
          </a:solidFill>
        </p:spPr>
        <p:txBody>
          <a:bodyPr wrap="square" lIns="0" tIns="87630" rIns="0" bIns="0" rtlCol="0" vert="horz">
            <a:spAutoFit/>
          </a:bodyPr>
          <a:lstStyle/>
          <a:p>
            <a:pPr marL="120650">
              <a:lnSpc>
                <a:spcPct val="100000"/>
              </a:lnSpc>
              <a:spcBef>
                <a:spcPts val="690"/>
              </a:spcBef>
            </a:pPr>
            <a:r>
              <a:rPr dirty="0" sz="700" spc="-10">
                <a:solidFill>
                  <a:srgbClr val="131718"/>
                </a:solidFill>
                <a:latin typeface="Suisse Int'l"/>
                <a:cs typeface="Suisse Int'l"/>
              </a:rPr>
              <a:t>Usuario:</a:t>
            </a:r>
            <a:endParaRPr sz="700">
              <a:latin typeface="Suisse Int'l"/>
              <a:cs typeface="Suisse Int'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301904" y="990768"/>
            <a:ext cx="4677410" cy="879475"/>
          </a:xfrm>
          <a:prstGeom prst="rect">
            <a:avLst/>
          </a:prstGeom>
          <a:solidFill>
            <a:srgbClr val="E6E7E8"/>
          </a:solidFill>
        </p:spPr>
        <p:txBody>
          <a:bodyPr wrap="square" lIns="0" tIns="87630" rIns="0" bIns="0" rtlCol="0" vert="horz">
            <a:spAutoFit/>
          </a:bodyPr>
          <a:lstStyle/>
          <a:p>
            <a:pPr marL="121920">
              <a:lnSpc>
                <a:spcPct val="100000"/>
              </a:lnSpc>
              <a:spcBef>
                <a:spcPts val="690"/>
              </a:spcBef>
            </a:pPr>
            <a:r>
              <a:rPr dirty="0" sz="700" spc="-10">
                <a:solidFill>
                  <a:srgbClr val="131718"/>
                </a:solidFill>
                <a:latin typeface="Suisse Int'l"/>
                <a:cs typeface="Suisse Int'l"/>
              </a:rPr>
              <a:t>Necesidad:</a:t>
            </a:r>
            <a:endParaRPr sz="700">
              <a:latin typeface="Suisse Int'l"/>
              <a:cs typeface="Suisse Int'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4697354" y="990768"/>
            <a:ext cx="4677410" cy="879475"/>
          </a:xfrm>
          <a:prstGeom prst="rect">
            <a:avLst/>
          </a:prstGeom>
          <a:solidFill>
            <a:srgbClr val="E6E7E8"/>
          </a:solidFill>
        </p:spPr>
        <p:txBody>
          <a:bodyPr wrap="square" lIns="0" tIns="87630" rIns="0" bIns="0" rtlCol="0" vert="horz">
            <a:spAutoFit/>
          </a:bodyPr>
          <a:lstStyle/>
          <a:p>
            <a:pPr marL="144145">
              <a:lnSpc>
                <a:spcPct val="100000"/>
              </a:lnSpc>
              <a:spcBef>
                <a:spcPts val="690"/>
              </a:spcBef>
            </a:pPr>
            <a:r>
              <a:rPr dirty="0" sz="700" spc="-10">
                <a:solidFill>
                  <a:srgbClr val="131718"/>
                </a:solidFill>
                <a:latin typeface="Suisse Int'l"/>
                <a:cs typeface="Suisse Int'l"/>
              </a:rPr>
              <a:t>Insight:</a:t>
            </a:r>
            <a:endParaRPr sz="700">
              <a:latin typeface="Suisse Int'l"/>
              <a:cs typeface="Suisse Int'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912709" y="2246716"/>
            <a:ext cx="4677410" cy="9100820"/>
          </a:xfrm>
          <a:prstGeom prst="rect">
            <a:avLst/>
          </a:prstGeom>
          <a:ln w="7880">
            <a:solidFill>
              <a:srgbClr val="000001"/>
            </a:solidFill>
          </a:ln>
        </p:spPr>
        <p:txBody>
          <a:bodyPr wrap="square" lIns="0" tIns="110489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869"/>
              </a:spcBef>
            </a:pPr>
            <a:endParaRPr sz="900">
              <a:latin typeface="Times New Roman"/>
              <a:cs typeface="Times New Roman"/>
            </a:endParaRPr>
          </a:p>
          <a:p>
            <a:pPr marL="245110" marR="2476500">
              <a:lnSpc>
                <a:spcPct val="126400"/>
              </a:lnSpc>
            </a:pP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Coloca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aquí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variedad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de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 spc="-10">
                <a:solidFill>
                  <a:srgbClr val="131718"/>
                </a:solidFill>
                <a:latin typeface="Suisse Int'l Book"/>
                <a:cs typeface="Suisse Int'l Book"/>
              </a:rPr>
              <a:t>palabras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para</a:t>
            </a:r>
            <a:r>
              <a:rPr dirty="0" sz="900" spc="3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900" spc="3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opción</a:t>
            </a:r>
            <a:r>
              <a:rPr dirty="0" sz="900" spc="3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 spc="-10" b="1">
                <a:solidFill>
                  <a:srgbClr val="131718"/>
                </a:solidFill>
                <a:latin typeface="Suisse Int'l"/>
                <a:cs typeface="Suisse Int'l"/>
              </a:rPr>
              <a:t>USUARIO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301904" y="2246716"/>
            <a:ext cx="4677410" cy="9100820"/>
          </a:xfrm>
          <a:prstGeom prst="rect">
            <a:avLst/>
          </a:prstGeom>
          <a:ln w="7880">
            <a:solidFill>
              <a:srgbClr val="000001"/>
            </a:solidFill>
          </a:ln>
        </p:spPr>
        <p:txBody>
          <a:bodyPr wrap="square" lIns="0" tIns="110489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869"/>
              </a:spcBef>
            </a:pPr>
            <a:endParaRPr sz="900">
              <a:latin typeface="Times New Roman"/>
              <a:cs typeface="Times New Roman"/>
            </a:endParaRPr>
          </a:p>
          <a:p>
            <a:pPr marL="245110" marR="2476500">
              <a:lnSpc>
                <a:spcPct val="126400"/>
              </a:lnSpc>
            </a:pP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Coloca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aquí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variedad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de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 spc="-10">
                <a:solidFill>
                  <a:srgbClr val="131718"/>
                </a:solidFill>
                <a:latin typeface="Suisse Int'l Book"/>
                <a:cs typeface="Suisse Int'l Book"/>
              </a:rPr>
              <a:t>palabras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para</a:t>
            </a:r>
            <a:r>
              <a:rPr dirty="0" sz="900" spc="3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900" spc="3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opción</a:t>
            </a:r>
            <a:r>
              <a:rPr dirty="0" sz="900" spc="3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 spc="-10" b="1">
                <a:solidFill>
                  <a:srgbClr val="131718"/>
                </a:solidFill>
                <a:latin typeface="Suisse Int'l"/>
                <a:cs typeface="Suisse Int'l"/>
              </a:rPr>
              <a:t>NECESIDAD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4697354" y="2246716"/>
            <a:ext cx="4677410" cy="9100820"/>
          </a:xfrm>
          <a:prstGeom prst="rect">
            <a:avLst/>
          </a:prstGeom>
          <a:ln w="7880">
            <a:solidFill>
              <a:srgbClr val="000001"/>
            </a:solidFill>
          </a:ln>
        </p:spPr>
        <p:txBody>
          <a:bodyPr wrap="square" lIns="0" tIns="110489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869"/>
              </a:spcBef>
            </a:pPr>
            <a:endParaRPr sz="900">
              <a:latin typeface="Times New Roman"/>
              <a:cs typeface="Times New Roman"/>
            </a:endParaRPr>
          </a:p>
          <a:p>
            <a:pPr marL="245110" marR="2476500">
              <a:lnSpc>
                <a:spcPct val="126400"/>
              </a:lnSpc>
            </a:pP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Coloca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aquí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variedad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de</a:t>
            </a:r>
            <a:r>
              <a:rPr dirty="0" sz="900" spc="4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 spc="-10">
                <a:solidFill>
                  <a:srgbClr val="131718"/>
                </a:solidFill>
                <a:latin typeface="Suisse Int'l Book"/>
                <a:cs typeface="Suisse Int'l Book"/>
              </a:rPr>
              <a:t>palabras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para</a:t>
            </a:r>
            <a:r>
              <a:rPr dirty="0" sz="900" spc="30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la</a:t>
            </a:r>
            <a:r>
              <a:rPr dirty="0" sz="900" spc="3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>
                <a:solidFill>
                  <a:srgbClr val="131718"/>
                </a:solidFill>
                <a:latin typeface="Suisse Int'l Book"/>
                <a:cs typeface="Suisse Int'l Book"/>
              </a:rPr>
              <a:t>opción</a:t>
            </a:r>
            <a:r>
              <a:rPr dirty="0" sz="900" spc="35">
                <a:solidFill>
                  <a:srgbClr val="131718"/>
                </a:solidFill>
                <a:latin typeface="Suisse Int'l Book"/>
                <a:cs typeface="Suisse Int'l Book"/>
              </a:rPr>
              <a:t> </a:t>
            </a:r>
            <a:r>
              <a:rPr dirty="0" sz="900" spc="-10" b="1">
                <a:solidFill>
                  <a:srgbClr val="131718"/>
                </a:solidFill>
                <a:latin typeface="Suisse Int'l"/>
                <a:cs typeface="Suisse Int'l"/>
              </a:rPr>
              <a:t>INSIGHT</a:t>
            </a:r>
            <a:endParaRPr sz="900">
              <a:latin typeface="Suisse Int'l"/>
              <a:cs typeface="Suisse Int'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5722603" y="2483678"/>
            <a:ext cx="661035" cy="353695"/>
            <a:chOff x="5722603" y="2483678"/>
            <a:chExt cx="661035" cy="353695"/>
          </a:xfrm>
        </p:grpSpPr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76813" y="2483678"/>
              <a:ext cx="151264" cy="169610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69751" y="2544681"/>
              <a:ext cx="152164" cy="169647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83317" y="2544681"/>
              <a:ext cx="152221" cy="169976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5726543" y="2720839"/>
              <a:ext cx="266700" cy="112395"/>
            </a:xfrm>
            <a:custGeom>
              <a:avLst/>
              <a:gdLst/>
              <a:ahLst/>
              <a:cxnLst/>
              <a:rect l="l" t="t" r="r" b="b"/>
              <a:pathLst>
                <a:path w="266700" h="112394">
                  <a:moveTo>
                    <a:pt x="135014" y="0"/>
                  </a:moveTo>
                  <a:lnTo>
                    <a:pt x="72210" y="2946"/>
                  </a:lnTo>
                  <a:lnTo>
                    <a:pt x="13481" y="25457"/>
                  </a:lnTo>
                  <a:lnTo>
                    <a:pt x="277" y="65137"/>
                  </a:lnTo>
                  <a:lnTo>
                    <a:pt x="0" y="78554"/>
                  </a:lnTo>
                  <a:lnTo>
                    <a:pt x="165" y="91914"/>
                  </a:lnTo>
                  <a:lnTo>
                    <a:pt x="862" y="102592"/>
                  </a:lnTo>
                  <a:lnTo>
                    <a:pt x="3850" y="109292"/>
                  </a:lnTo>
                  <a:lnTo>
                    <a:pt x="9482" y="112185"/>
                  </a:lnTo>
                  <a:lnTo>
                    <a:pt x="15757" y="111085"/>
                  </a:lnTo>
                  <a:lnTo>
                    <a:pt x="20674" y="105808"/>
                  </a:lnTo>
                  <a:lnTo>
                    <a:pt x="21560" y="90086"/>
                  </a:lnTo>
                  <a:lnTo>
                    <a:pt x="20861" y="72791"/>
                  </a:lnTo>
                  <a:lnTo>
                    <a:pt x="21536" y="55995"/>
                  </a:lnTo>
                  <a:lnTo>
                    <a:pt x="54055" y="27320"/>
                  </a:lnTo>
                  <a:lnTo>
                    <a:pt x="92692" y="21848"/>
                  </a:lnTo>
                  <a:lnTo>
                    <a:pt x="137091" y="20035"/>
                  </a:lnTo>
                  <a:lnTo>
                    <a:pt x="181388" y="22243"/>
                  </a:lnTo>
                  <a:lnTo>
                    <a:pt x="219714" y="28833"/>
                  </a:lnTo>
                  <a:lnTo>
                    <a:pt x="238636" y="40334"/>
                  </a:lnTo>
                  <a:lnTo>
                    <a:pt x="245058" y="58282"/>
                  </a:lnTo>
                  <a:lnTo>
                    <a:pt x="245149" y="79637"/>
                  </a:lnTo>
                  <a:lnTo>
                    <a:pt x="245081" y="101355"/>
                  </a:lnTo>
                  <a:lnTo>
                    <a:pt x="248635" y="109629"/>
                  </a:lnTo>
                  <a:lnTo>
                    <a:pt x="255246" y="112358"/>
                  </a:lnTo>
                  <a:lnTo>
                    <a:pt x="261884" y="109895"/>
                  </a:lnTo>
                  <a:lnTo>
                    <a:pt x="265523" y="102592"/>
                  </a:lnTo>
                  <a:lnTo>
                    <a:pt x="266224" y="90123"/>
                  </a:lnTo>
                  <a:lnTo>
                    <a:pt x="266205" y="73312"/>
                  </a:lnTo>
                  <a:lnTo>
                    <a:pt x="255268" y="28241"/>
                  </a:lnTo>
                  <a:lnTo>
                    <a:pt x="213290" y="6303"/>
                  </a:lnTo>
                  <a:lnTo>
                    <a:pt x="174636" y="1474"/>
                  </a:lnTo>
                  <a:lnTo>
                    <a:pt x="13501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726543" y="2720839"/>
              <a:ext cx="266700" cy="112395"/>
            </a:xfrm>
            <a:custGeom>
              <a:avLst/>
              <a:gdLst/>
              <a:ahLst/>
              <a:cxnLst/>
              <a:rect l="l" t="t" r="r" b="b"/>
              <a:pathLst>
                <a:path w="266700" h="112394">
                  <a:moveTo>
                    <a:pt x="103669" y="629"/>
                  </a:moveTo>
                  <a:lnTo>
                    <a:pt x="174636" y="1474"/>
                  </a:lnTo>
                  <a:lnTo>
                    <a:pt x="213290" y="6303"/>
                  </a:lnTo>
                  <a:lnTo>
                    <a:pt x="248957" y="21219"/>
                  </a:lnTo>
                  <a:lnTo>
                    <a:pt x="265367" y="56671"/>
                  </a:lnTo>
                  <a:lnTo>
                    <a:pt x="266224" y="90123"/>
                  </a:lnTo>
                  <a:lnTo>
                    <a:pt x="265523" y="102592"/>
                  </a:lnTo>
                  <a:lnTo>
                    <a:pt x="261884" y="109895"/>
                  </a:lnTo>
                  <a:lnTo>
                    <a:pt x="255246" y="112358"/>
                  </a:lnTo>
                  <a:lnTo>
                    <a:pt x="248635" y="109629"/>
                  </a:lnTo>
                  <a:lnTo>
                    <a:pt x="245081" y="101355"/>
                  </a:lnTo>
                  <a:lnTo>
                    <a:pt x="245149" y="79637"/>
                  </a:lnTo>
                  <a:lnTo>
                    <a:pt x="245058" y="58282"/>
                  </a:lnTo>
                  <a:lnTo>
                    <a:pt x="238636" y="40334"/>
                  </a:lnTo>
                  <a:lnTo>
                    <a:pt x="219714" y="28833"/>
                  </a:lnTo>
                  <a:lnTo>
                    <a:pt x="181388" y="22243"/>
                  </a:lnTo>
                  <a:lnTo>
                    <a:pt x="137091" y="20035"/>
                  </a:lnTo>
                  <a:lnTo>
                    <a:pt x="92692" y="21848"/>
                  </a:lnTo>
                  <a:lnTo>
                    <a:pt x="54055" y="27320"/>
                  </a:lnTo>
                  <a:lnTo>
                    <a:pt x="21536" y="55995"/>
                  </a:lnTo>
                  <a:lnTo>
                    <a:pt x="20861" y="72791"/>
                  </a:lnTo>
                  <a:lnTo>
                    <a:pt x="21560" y="90086"/>
                  </a:lnTo>
                  <a:lnTo>
                    <a:pt x="20674" y="105808"/>
                  </a:lnTo>
                  <a:lnTo>
                    <a:pt x="15757" y="111085"/>
                  </a:lnTo>
                  <a:lnTo>
                    <a:pt x="9482" y="112185"/>
                  </a:lnTo>
                  <a:lnTo>
                    <a:pt x="3850" y="109292"/>
                  </a:lnTo>
                  <a:lnTo>
                    <a:pt x="862" y="102592"/>
                  </a:lnTo>
                  <a:lnTo>
                    <a:pt x="165" y="91914"/>
                  </a:lnTo>
                  <a:lnTo>
                    <a:pt x="0" y="78554"/>
                  </a:lnTo>
                  <a:lnTo>
                    <a:pt x="277" y="65137"/>
                  </a:lnTo>
                  <a:lnTo>
                    <a:pt x="910" y="54286"/>
                  </a:lnTo>
                  <a:lnTo>
                    <a:pt x="13481" y="25457"/>
                  </a:lnTo>
                  <a:lnTo>
                    <a:pt x="39698" y="9783"/>
                  </a:lnTo>
                  <a:lnTo>
                    <a:pt x="72210" y="2946"/>
                  </a:lnTo>
                  <a:lnTo>
                    <a:pt x="103669" y="629"/>
                  </a:lnTo>
                  <a:close/>
                </a:path>
              </a:pathLst>
            </a:custGeom>
            <a:ln w="788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113271" y="2720839"/>
              <a:ext cx="266700" cy="112395"/>
            </a:xfrm>
            <a:custGeom>
              <a:avLst/>
              <a:gdLst/>
              <a:ahLst/>
              <a:cxnLst/>
              <a:rect l="l" t="t" r="r" b="b"/>
              <a:pathLst>
                <a:path w="266700" h="112394">
                  <a:moveTo>
                    <a:pt x="135014" y="0"/>
                  </a:moveTo>
                  <a:lnTo>
                    <a:pt x="72210" y="2946"/>
                  </a:lnTo>
                  <a:lnTo>
                    <a:pt x="13481" y="25457"/>
                  </a:lnTo>
                  <a:lnTo>
                    <a:pt x="277" y="65137"/>
                  </a:lnTo>
                  <a:lnTo>
                    <a:pt x="0" y="78554"/>
                  </a:lnTo>
                  <a:lnTo>
                    <a:pt x="165" y="91914"/>
                  </a:lnTo>
                  <a:lnTo>
                    <a:pt x="862" y="102592"/>
                  </a:lnTo>
                  <a:lnTo>
                    <a:pt x="3850" y="109292"/>
                  </a:lnTo>
                  <a:lnTo>
                    <a:pt x="9482" y="112185"/>
                  </a:lnTo>
                  <a:lnTo>
                    <a:pt x="15757" y="111085"/>
                  </a:lnTo>
                  <a:lnTo>
                    <a:pt x="20674" y="105808"/>
                  </a:lnTo>
                  <a:lnTo>
                    <a:pt x="21560" y="90086"/>
                  </a:lnTo>
                  <a:lnTo>
                    <a:pt x="20861" y="72791"/>
                  </a:lnTo>
                  <a:lnTo>
                    <a:pt x="21536" y="55995"/>
                  </a:lnTo>
                  <a:lnTo>
                    <a:pt x="54055" y="27320"/>
                  </a:lnTo>
                  <a:lnTo>
                    <a:pt x="92692" y="21848"/>
                  </a:lnTo>
                  <a:lnTo>
                    <a:pt x="137091" y="20035"/>
                  </a:lnTo>
                  <a:lnTo>
                    <a:pt x="181388" y="22243"/>
                  </a:lnTo>
                  <a:lnTo>
                    <a:pt x="219714" y="28833"/>
                  </a:lnTo>
                  <a:lnTo>
                    <a:pt x="238636" y="40334"/>
                  </a:lnTo>
                  <a:lnTo>
                    <a:pt x="245058" y="58282"/>
                  </a:lnTo>
                  <a:lnTo>
                    <a:pt x="245149" y="79637"/>
                  </a:lnTo>
                  <a:lnTo>
                    <a:pt x="245081" y="101355"/>
                  </a:lnTo>
                  <a:lnTo>
                    <a:pt x="248635" y="109629"/>
                  </a:lnTo>
                  <a:lnTo>
                    <a:pt x="255246" y="112358"/>
                  </a:lnTo>
                  <a:lnTo>
                    <a:pt x="261884" y="109895"/>
                  </a:lnTo>
                  <a:lnTo>
                    <a:pt x="265523" y="102592"/>
                  </a:lnTo>
                  <a:lnTo>
                    <a:pt x="266224" y="90123"/>
                  </a:lnTo>
                  <a:lnTo>
                    <a:pt x="266205" y="73312"/>
                  </a:lnTo>
                  <a:lnTo>
                    <a:pt x="255268" y="28241"/>
                  </a:lnTo>
                  <a:lnTo>
                    <a:pt x="213290" y="6303"/>
                  </a:lnTo>
                  <a:lnTo>
                    <a:pt x="174636" y="1474"/>
                  </a:lnTo>
                  <a:lnTo>
                    <a:pt x="13501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113271" y="2720839"/>
              <a:ext cx="266700" cy="112395"/>
            </a:xfrm>
            <a:custGeom>
              <a:avLst/>
              <a:gdLst/>
              <a:ahLst/>
              <a:cxnLst/>
              <a:rect l="l" t="t" r="r" b="b"/>
              <a:pathLst>
                <a:path w="266700" h="112394">
                  <a:moveTo>
                    <a:pt x="103669" y="629"/>
                  </a:moveTo>
                  <a:lnTo>
                    <a:pt x="174636" y="1474"/>
                  </a:lnTo>
                  <a:lnTo>
                    <a:pt x="213290" y="6303"/>
                  </a:lnTo>
                  <a:lnTo>
                    <a:pt x="248957" y="21219"/>
                  </a:lnTo>
                  <a:lnTo>
                    <a:pt x="265367" y="56671"/>
                  </a:lnTo>
                  <a:lnTo>
                    <a:pt x="266224" y="90123"/>
                  </a:lnTo>
                  <a:lnTo>
                    <a:pt x="265523" y="102592"/>
                  </a:lnTo>
                  <a:lnTo>
                    <a:pt x="261884" y="109895"/>
                  </a:lnTo>
                  <a:lnTo>
                    <a:pt x="255246" y="112358"/>
                  </a:lnTo>
                  <a:lnTo>
                    <a:pt x="248635" y="109629"/>
                  </a:lnTo>
                  <a:lnTo>
                    <a:pt x="245081" y="101355"/>
                  </a:lnTo>
                  <a:lnTo>
                    <a:pt x="245149" y="79637"/>
                  </a:lnTo>
                  <a:lnTo>
                    <a:pt x="245058" y="58282"/>
                  </a:lnTo>
                  <a:lnTo>
                    <a:pt x="238636" y="40334"/>
                  </a:lnTo>
                  <a:lnTo>
                    <a:pt x="219714" y="28833"/>
                  </a:lnTo>
                  <a:lnTo>
                    <a:pt x="181388" y="22243"/>
                  </a:lnTo>
                  <a:lnTo>
                    <a:pt x="137091" y="20035"/>
                  </a:lnTo>
                  <a:lnTo>
                    <a:pt x="92692" y="21848"/>
                  </a:lnTo>
                  <a:lnTo>
                    <a:pt x="54055" y="27320"/>
                  </a:lnTo>
                  <a:lnTo>
                    <a:pt x="21536" y="55995"/>
                  </a:lnTo>
                  <a:lnTo>
                    <a:pt x="20861" y="72791"/>
                  </a:lnTo>
                  <a:lnTo>
                    <a:pt x="21560" y="90086"/>
                  </a:lnTo>
                  <a:lnTo>
                    <a:pt x="20674" y="105808"/>
                  </a:lnTo>
                  <a:lnTo>
                    <a:pt x="15757" y="111085"/>
                  </a:lnTo>
                  <a:lnTo>
                    <a:pt x="9482" y="112185"/>
                  </a:lnTo>
                  <a:lnTo>
                    <a:pt x="3850" y="109292"/>
                  </a:lnTo>
                  <a:lnTo>
                    <a:pt x="862" y="102592"/>
                  </a:lnTo>
                  <a:lnTo>
                    <a:pt x="165" y="91914"/>
                  </a:lnTo>
                  <a:lnTo>
                    <a:pt x="0" y="78554"/>
                  </a:lnTo>
                  <a:lnTo>
                    <a:pt x="277" y="65137"/>
                  </a:lnTo>
                  <a:lnTo>
                    <a:pt x="910" y="54286"/>
                  </a:lnTo>
                  <a:lnTo>
                    <a:pt x="13481" y="25457"/>
                  </a:lnTo>
                  <a:lnTo>
                    <a:pt x="39698" y="9783"/>
                  </a:lnTo>
                  <a:lnTo>
                    <a:pt x="72210" y="2946"/>
                  </a:lnTo>
                  <a:lnTo>
                    <a:pt x="103669" y="629"/>
                  </a:lnTo>
                  <a:close/>
                </a:path>
              </a:pathLst>
            </a:custGeom>
            <a:ln w="788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5925087" y="2659686"/>
              <a:ext cx="255904" cy="52069"/>
            </a:xfrm>
            <a:custGeom>
              <a:avLst/>
              <a:gdLst/>
              <a:ahLst/>
              <a:cxnLst/>
              <a:rect l="l" t="t" r="r" b="b"/>
              <a:pathLst>
                <a:path w="255904" h="52069">
                  <a:moveTo>
                    <a:pt x="133700" y="0"/>
                  </a:moveTo>
                  <a:lnTo>
                    <a:pt x="83869" y="1619"/>
                  </a:lnTo>
                  <a:lnTo>
                    <a:pt x="41215" y="8000"/>
                  </a:lnTo>
                  <a:lnTo>
                    <a:pt x="5854" y="28435"/>
                  </a:lnTo>
                  <a:lnTo>
                    <a:pt x="0" y="38949"/>
                  </a:lnTo>
                  <a:lnTo>
                    <a:pt x="2425" y="48342"/>
                  </a:lnTo>
                  <a:lnTo>
                    <a:pt x="10330" y="51780"/>
                  </a:lnTo>
                  <a:lnTo>
                    <a:pt x="17032" y="47753"/>
                  </a:lnTo>
                  <a:lnTo>
                    <a:pt x="22861" y="40614"/>
                  </a:lnTo>
                  <a:lnTo>
                    <a:pt x="28146" y="34717"/>
                  </a:lnTo>
                  <a:lnTo>
                    <a:pt x="87336" y="21930"/>
                  </a:lnTo>
                  <a:lnTo>
                    <a:pt x="131251" y="20511"/>
                  </a:lnTo>
                  <a:lnTo>
                    <a:pt x="167948" y="22155"/>
                  </a:lnTo>
                  <a:lnTo>
                    <a:pt x="203564" y="26432"/>
                  </a:lnTo>
                  <a:lnTo>
                    <a:pt x="227156" y="34165"/>
                  </a:lnTo>
                  <a:lnTo>
                    <a:pt x="232789" y="40182"/>
                  </a:lnTo>
                  <a:lnTo>
                    <a:pt x="238112" y="47136"/>
                  </a:lnTo>
                  <a:lnTo>
                    <a:pt x="244185" y="51242"/>
                  </a:lnTo>
                  <a:lnTo>
                    <a:pt x="252065" y="48712"/>
                  </a:lnTo>
                  <a:lnTo>
                    <a:pt x="255861" y="41601"/>
                  </a:lnTo>
                  <a:lnTo>
                    <a:pt x="253609" y="33326"/>
                  </a:lnTo>
                  <a:lnTo>
                    <a:pt x="248028" y="25441"/>
                  </a:lnTo>
                  <a:lnTo>
                    <a:pt x="241837" y="19500"/>
                  </a:lnTo>
                  <a:lnTo>
                    <a:pt x="214120" y="8091"/>
                  </a:lnTo>
                  <a:lnTo>
                    <a:pt x="174595" y="2085"/>
                  </a:lnTo>
                  <a:lnTo>
                    <a:pt x="13370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5925087" y="2659686"/>
              <a:ext cx="255904" cy="52069"/>
            </a:xfrm>
            <a:custGeom>
              <a:avLst/>
              <a:gdLst/>
              <a:ahLst/>
              <a:cxnLst/>
              <a:rect l="l" t="t" r="r" b="b"/>
              <a:pathLst>
                <a:path w="255904" h="52069">
                  <a:moveTo>
                    <a:pt x="2425" y="48342"/>
                  </a:moveTo>
                  <a:lnTo>
                    <a:pt x="24513" y="13298"/>
                  </a:lnTo>
                  <a:lnTo>
                    <a:pt x="62325" y="4138"/>
                  </a:lnTo>
                  <a:lnTo>
                    <a:pt x="101874" y="351"/>
                  </a:lnTo>
                  <a:lnTo>
                    <a:pt x="133700" y="0"/>
                  </a:lnTo>
                  <a:lnTo>
                    <a:pt x="174595" y="2085"/>
                  </a:lnTo>
                  <a:lnTo>
                    <a:pt x="214120" y="8091"/>
                  </a:lnTo>
                  <a:lnTo>
                    <a:pt x="253609" y="33326"/>
                  </a:lnTo>
                  <a:lnTo>
                    <a:pt x="255861" y="41601"/>
                  </a:lnTo>
                  <a:lnTo>
                    <a:pt x="252065" y="48712"/>
                  </a:lnTo>
                  <a:lnTo>
                    <a:pt x="244185" y="51242"/>
                  </a:lnTo>
                  <a:lnTo>
                    <a:pt x="238112" y="47136"/>
                  </a:lnTo>
                  <a:lnTo>
                    <a:pt x="232789" y="40182"/>
                  </a:lnTo>
                  <a:lnTo>
                    <a:pt x="227156" y="34165"/>
                  </a:lnTo>
                  <a:lnTo>
                    <a:pt x="203564" y="26432"/>
                  </a:lnTo>
                  <a:lnTo>
                    <a:pt x="167948" y="22155"/>
                  </a:lnTo>
                  <a:lnTo>
                    <a:pt x="131251" y="20511"/>
                  </a:lnTo>
                  <a:lnTo>
                    <a:pt x="104420" y="20682"/>
                  </a:lnTo>
                  <a:lnTo>
                    <a:pt x="64664" y="24641"/>
                  </a:lnTo>
                  <a:lnTo>
                    <a:pt x="22861" y="40614"/>
                  </a:lnTo>
                  <a:lnTo>
                    <a:pt x="17032" y="47753"/>
                  </a:lnTo>
                  <a:lnTo>
                    <a:pt x="10330" y="51780"/>
                  </a:lnTo>
                  <a:lnTo>
                    <a:pt x="2425" y="48342"/>
                  </a:lnTo>
                  <a:close/>
                </a:path>
              </a:pathLst>
            </a:custGeom>
            <a:ln w="788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 descr=""/>
          <p:cNvGrpSpPr/>
          <p:nvPr/>
        </p:nvGrpSpPr>
        <p:grpSpPr>
          <a:xfrm>
            <a:off x="12247318" y="2384674"/>
            <a:ext cx="548640" cy="522605"/>
            <a:chOff x="12247318" y="2384674"/>
            <a:chExt cx="548640" cy="522605"/>
          </a:xfrm>
        </p:grpSpPr>
        <p:sp>
          <p:nvSpPr>
            <p:cNvPr id="26" name="object 26" descr=""/>
            <p:cNvSpPr/>
            <p:nvPr/>
          </p:nvSpPr>
          <p:spPr>
            <a:xfrm>
              <a:off x="12365261" y="2590823"/>
              <a:ext cx="312420" cy="312420"/>
            </a:xfrm>
            <a:custGeom>
              <a:avLst/>
              <a:gdLst/>
              <a:ahLst/>
              <a:cxnLst/>
              <a:rect l="l" t="t" r="r" b="b"/>
              <a:pathLst>
                <a:path w="312420" h="312419">
                  <a:moveTo>
                    <a:pt x="156195" y="0"/>
                  </a:moveTo>
                  <a:lnTo>
                    <a:pt x="106825" y="7961"/>
                  </a:lnTo>
                  <a:lnTo>
                    <a:pt x="63947" y="30132"/>
                  </a:lnTo>
                  <a:lnTo>
                    <a:pt x="30136" y="63939"/>
                  </a:lnTo>
                  <a:lnTo>
                    <a:pt x="7962" y="106810"/>
                  </a:lnTo>
                  <a:lnTo>
                    <a:pt x="0" y="156172"/>
                  </a:lnTo>
                  <a:lnTo>
                    <a:pt x="7962" y="205537"/>
                  </a:lnTo>
                  <a:lnTo>
                    <a:pt x="30136" y="248410"/>
                  </a:lnTo>
                  <a:lnTo>
                    <a:pt x="63947" y="282218"/>
                  </a:lnTo>
                  <a:lnTo>
                    <a:pt x="106825" y="304390"/>
                  </a:lnTo>
                  <a:lnTo>
                    <a:pt x="156195" y="312352"/>
                  </a:lnTo>
                  <a:lnTo>
                    <a:pt x="205566" y="304390"/>
                  </a:lnTo>
                  <a:lnTo>
                    <a:pt x="221929" y="295929"/>
                  </a:lnTo>
                  <a:lnTo>
                    <a:pt x="156496" y="295929"/>
                  </a:lnTo>
                  <a:lnTo>
                    <a:pt x="120179" y="291310"/>
                  </a:lnTo>
                  <a:lnTo>
                    <a:pt x="85406" y="277363"/>
                  </a:lnTo>
                  <a:lnTo>
                    <a:pt x="84579" y="275495"/>
                  </a:lnTo>
                  <a:lnTo>
                    <a:pt x="84556" y="264124"/>
                  </a:lnTo>
                  <a:lnTo>
                    <a:pt x="67983" y="264124"/>
                  </a:lnTo>
                  <a:lnTo>
                    <a:pt x="34803" y="225914"/>
                  </a:lnTo>
                  <a:lnTo>
                    <a:pt x="18314" y="179046"/>
                  </a:lnTo>
                  <a:lnTo>
                    <a:pt x="18532" y="164970"/>
                  </a:lnTo>
                  <a:lnTo>
                    <a:pt x="18657" y="156890"/>
                  </a:lnTo>
                  <a:lnTo>
                    <a:pt x="18703" y="153878"/>
                  </a:lnTo>
                  <a:lnTo>
                    <a:pt x="18790" y="148268"/>
                  </a:lnTo>
                  <a:lnTo>
                    <a:pt x="18835" y="145320"/>
                  </a:lnTo>
                  <a:lnTo>
                    <a:pt x="18959" y="137282"/>
                  </a:lnTo>
                  <a:lnTo>
                    <a:pt x="19085" y="129156"/>
                  </a:lnTo>
                  <a:lnTo>
                    <a:pt x="37683" y="81876"/>
                  </a:lnTo>
                  <a:lnTo>
                    <a:pt x="71394" y="45012"/>
                  </a:lnTo>
                  <a:lnTo>
                    <a:pt x="114644" y="22772"/>
                  </a:lnTo>
                  <a:lnTo>
                    <a:pt x="162951" y="16598"/>
                  </a:lnTo>
                  <a:lnTo>
                    <a:pt x="222270" y="16598"/>
                  </a:lnTo>
                  <a:lnTo>
                    <a:pt x="205566" y="7961"/>
                  </a:lnTo>
                  <a:lnTo>
                    <a:pt x="156195" y="0"/>
                  </a:lnTo>
                  <a:close/>
                </a:path>
                <a:path w="312420" h="312419">
                  <a:moveTo>
                    <a:pt x="207197" y="164970"/>
                  </a:moveTo>
                  <a:lnTo>
                    <a:pt x="155312" y="164970"/>
                  </a:lnTo>
                  <a:lnTo>
                    <a:pt x="191070" y="173750"/>
                  </a:lnTo>
                  <a:lnTo>
                    <a:pt x="218678" y="201058"/>
                  </a:lnTo>
                  <a:lnTo>
                    <a:pt x="225706" y="219340"/>
                  </a:lnTo>
                  <a:lnTo>
                    <a:pt x="227947" y="238247"/>
                  </a:lnTo>
                  <a:lnTo>
                    <a:pt x="227851" y="248410"/>
                  </a:lnTo>
                  <a:lnTo>
                    <a:pt x="227766" y="257387"/>
                  </a:lnTo>
                  <a:lnTo>
                    <a:pt x="227539" y="275495"/>
                  </a:lnTo>
                  <a:lnTo>
                    <a:pt x="227520" y="277048"/>
                  </a:lnTo>
                  <a:lnTo>
                    <a:pt x="192492" y="291310"/>
                  </a:lnTo>
                  <a:lnTo>
                    <a:pt x="191850" y="291310"/>
                  </a:lnTo>
                  <a:lnTo>
                    <a:pt x="156496" y="295929"/>
                  </a:lnTo>
                  <a:lnTo>
                    <a:pt x="221929" y="295929"/>
                  </a:lnTo>
                  <a:lnTo>
                    <a:pt x="248446" y="282218"/>
                  </a:lnTo>
                  <a:lnTo>
                    <a:pt x="266543" y="264124"/>
                  </a:lnTo>
                  <a:lnTo>
                    <a:pt x="244407" y="264124"/>
                  </a:lnTo>
                  <a:lnTo>
                    <a:pt x="244407" y="224100"/>
                  </a:lnTo>
                  <a:lnTo>
                    <a:pt x="241452" y="213351"/>
                  </a:lnTo>
                  <a:lnTo>
                    <a:pt x="240491" y="210238"/>
                  </a:lnTo>
                  <a:lnTo>
                    <a:pt x="232399" y="192084"/>
                  </a:lnTo>
                  <a:lnTo>
                    <a:pt x="220564" y="176473"/>
                  </a:lnTo>
                  <a:lnTo>
                    <a:pt x="207197" y="164970"/>
                  </a:lnTo>
                  <a:close/>
                </a:path>
                <a:path w="312420" h="312419">
                  <a:moveTo>
                    <a:pt x="142153" y="58795"/>
                  </a:moveTo>
                  <a:lnTo>
                    <a:pt x="115925" y="74829"/>
                  </a:lnTo>
                  <a:lnTo>
                    <a:pt x="103288" y="100766"/>
                  </a:lnTo>
                  <a:lnTo>
                    <a:pt x="105514" y="129156"/>
                  </a:lnTo>
                  <a:lnTo>
                    <a:pt x="105540" y="129488"/>
                  </a:lnTo>
                  <a:lnTo>
                    <a:pt x="123980" y="153878"/>
                  </a:lnTo>
                  <a:lnTo>
                    <a:pt x="106714" y="163655"/>
                  </a:lnTo>
                  <a:lnTo>
                    <a:pt x="91823" y="176473"/>
                  </a:lnTo>
                  <a:lnTo>
                    <a:pt x="79991" y="192084"/>
                  </a:lnTo>
                  <a:lnTo>
                    <a:pt x="71899" y="210238"/>
                  </a:lnTo>
                  <a:lnTo>
                    <a:pt x="70930" y="213351"/>
                  </a:lnTo>
                  <a:lnTo>
                    <a:pt x="67983" y="224100"/>
                  </a:lnTo>
                  <a:lnTo>
                    <a:pt x="67983" y="264124"/>
                  </a:lnTo>
                  <a:lnTo>
                    <a:pt x="84556" y="264124"/>
                  </a:lnTo>
                  <a:lnTo>
                    <a:pt x="84503" y="238247"/>
                  </a:lnTo>
                  <a:lnTo>
                    <a:pt x="86466" y="220160"/>
                  </a:lnTo>
                  <a:lnTo>
                    <a:pt x="92814" y="202547"/>
                  </a:lnTo>
                  <a:lnTo>
                    <a:pt x="119771" y="174606"/>
                  </a:lnTo>
                  <a:lnTo>
                    <a:pt x="155312" y="164970"/>
                  </a:lnTo>
                  <a:lnTo>
                    <a:pt x="207197" y="164970"/>
                  </a:lnTo>
                  <a:lnTo>
                    <a:pt x="205670" y="163655"/>
                  </a:lnTo>
                  <a:lnTo>
                    <a:pt x="188402" y="153878"/>
                  </a:lnTo>
                  <a:lnTo>
                    <a:pt x="192053" y="148268"/>
                  </a:lnTo>
                  <a:lnTo>
                    <a:pt x="156195" y="148268"/>
                  </a:lnTo>
                  <a:lnTo>
                    <a:pt x="141594" y="145320"/>
                  </a:lnTo>
                  <a:lnTo>
                    <a:pt x="129671" y="137282"/>
                  </a:lnTo>
                  <a:lnTo>
                    <a:pt x="121633" y="125362"/>
                  </a:lnTo>
                  <a:lnTo>
                    <a:pt x="118685" y="110765"/>
                  </a:lnTo>
                  <a:lnTo>
                    <a:pt x="121633" y="96169"/>
                  </a:lnTo>
                  <a:lnTo>
                    <a:pt x="129671" y="84248"/>
                  </a:lnTo>
                  <a:lnTo>
                    <a:pt x="141594" y="76210"/>
                  </a:lnTo>
                  <a:lnTo>
                    <a:pt x="156195" y="73263"/>
                  </a:lnTo>
                  <a:lnTo>
                    <a:pt x="190884" y="73263"/>
                  </a:lnTo>
                  <a:lnTo>
                    <a:pt x="180250" y="62224"/>
                  </a:lnTo>
                  <a:lnTo>
                    <a:pt x="142153" y="58795"/>
                  </a:lnTo>
                  <a:close/>
                </a:path>
                <a:path w="312420" h="312419">
                  <a:moveTo>
                    <a:pt x="222270" y="16598"/>
                  </a:moveTo>
                  <a:lnTo>
                    <a:pt x="162951" y="16598"/>
                  </a:lnTo>
                  <a:lnTo>
                    <a:pt x="211830" y="27935"/>
                  </a:lnTo>
                  <a:lnTo>
                    <a:pt x="248044" y="50613"/>
                  </a:lnTo>
                  <a:lnTo>
                    <a:pt x="274391" y="81456"/>
                  </a:lnTo>
                  <a:lnTo>
                    <a:pt x="290478" y="117777"/>
                  </a:lnTo>
                  <a:lnTo>
                    <a:pt x="295816" y="156172"/>
                  </a:lnTo>
                  <a:lnTo>
                    <a:pt x="295916" y="156890"/>
                  </a:lnTo>
                  <a:lnTo>
                    <a:pt x="290311" y="196110"/>
                  </a:lnTo>
                  <a:lnTo>
                    <a:pt x="273272" y="232750"/>
                  </a:lnTo>
                  <a:lnTo>
                    <a:pt x="244407" y="264124"/>
                  </a:lnTo>
                  <a:lnTo>
                    <a:pt x="266543" y="264124"/>
                  </a:lnTo>
                  <a:lnTo>
                    <a:pt x="282260" y="248410"/>
                  </a:lnTo>
                  <a:lnTo>
                    <a:pt x="304435" y="205537"/>
                  </a:lnTo>
                  <a:lnTo>
                    <a:pt x="312283" y="156890"/>
                  </a:lnTo>
                  <a:lnTo>
                    <a:pt x="312399" y="156172"/>
                  </a:lnTo>
                  <a:lnTo>
                    <a:pt x="304435" y="106810"/>
                  </a:lnTo>
                  <a:lnTo>
                    <a:pt x="282260" y="63939"/>
                  </a:lnTo>
                  <a:lnTo>
                    <a:pt x="248446" y="30132"/>
                  </a:lnTo>
                  <a:lnTo>
                    <a:pt x="222270" y="16598"/>
                  </a:lnTo>
                  <a:close/>
                </a:path>
                <a:path w="312420" h="312419">
                  <a:moveTo>
                    <a:pt x="190884" y="73263"/>
                  </a:moveTo>
                  <a:lnTo>
                    <a:pt x="156195" y="73263"/>
                  </a:lnTo>
                  <a:lnTo>
                    <a:pt x="170792" y="76210"/>
                  </a:lnTo>
                  <a:lnTo>
                    <a:pt x="182712" y="84248"/>
                  </a:lnTo>
                  <a:lnTo>
                    <a:pt x="190750" y="96169"/>
                  </a:lnTo>
                  <a:lnTo>
                    <a:pt x="193698" y="110765"/>
                  </a:lnTo>
                  <a:lnTo>
                    <a:pt x="190750" y="125362"/>
                  </a:lnTo>
                  <a:lnTo>
                    <a:pt x="182712" y="137282"/>
                  </a:lnTo>
                  <a:lnTo>
                    <a:pt x="170792" y="145320"/>
                  </a:lnTo>
                  <a:lnTo>
                    <a:pt x="156195" y="148268"/>
                  </a:lnTo>
                  <a:lnTo>
                    <a:pt x="192053" y="148268"/>
                  </a:lnTo>
                  <a:lnTo>
                    <a:pt x="209126" y="122027"/>
                  </a:lnTo>
                  <a:lnTo>
                    <a:pt x="204492" y="87388"/>
                  </a:lnTo>
                  <a:lnTo>
                    <a:pt x="190884" y="73263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445824" y="2660146"/>
              <a:ext cx="151325" cy="230546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12365261" y="2590823"/>
              <a:ext cx="312420" cy="312420"/>
            </a:xfrm>
            <a:custGeom>
              <a:avLst/>
              <a:gdLst/>
              <a:ahLst/>
              <a:cxnLst/>
              <a:rect l="l" t="t" r="r" b="b"/>
              <a:pathLst>
                <a:path w="312420" h="312419">
                  <a:moveTo>
                    <a:pt x="244407" y="264124"/>
                  </a:moveTo>
                  <a:lnTo>
                    <a:pt x="273272" y="232750"/>
                  </a:lnTo>
                  <a:lnTo>
                    <a:pt x="290311" y="196110"/>
                  </a:lnTo>
                  <a:lnTo>
                    <a:pt x="295916" y="156890"/>
                  </a:lnTo>
                  <a:lnTo>
                    <a:pt x="290478" y="117777"/>
                  </a:lnTo>
                  <a:lnTo>
                    <a:pt x="274391" y="81456"/>
                  </a:lnTo>
                  <a:lnTo>
                    <a:pt x="248044" y="50613"/>
                  </a:lnTo>
                  <a:lnTo>
                    <a:pt x="211830" y="27935"/>
                  </a:lnTo>
                  <a:lnTo>
                    <a:pt x="162951" y="16598"/>
                  </a:lnTo>
                  <a:lnTo>
                    <a:pt x="114644" y="22772"/>
                  </a:lnTo>
                  <a:lnTo>
                    <a:pt x="71394" y="45012"/>
                  </a:lnTo>
                  <a:lnTo>
                    <a:pt x="37683" y="81876"/>
                  </a:lnTo>
                  <a:lnTo>
                    <a:pt x="19085" y="129156"/>
                  </a:lnTo>
                  <a:lnTo>
                    <a:pt x="18314" y="179046"/>
                  </a:lnTo>
                  <a:lnTo>
                    <a:pt x="34803" y="225914"/>
                  </a:lnTo>
                  <a:lnTo>
                    <a:pt x="67983" y="264124"/>
                  </a:lnTo>
                  <a:lnTo>
                    <a:pt x="67983" y="226582"/>
                  </a:lnTo>
                  <a:lnTo>
                    <a:pt x="67983" y="224100"/>
                  </a:lnTo>
                  <a:lnTo>
                    <a:pt x="91823" y="176473"/>
                  </a:lnTo>
                  <a:lnTo>
                    <a:pt x="123980" y="153878"/>
                  </a:lnTo>
                  <a:lnTo>
                    <a:pt x="105540" y="129488"/>
                  </a:lnTo>
                  <a:lnTo>
                    <a:pt x="103288" y="100766"/>
                  </a:lnTo>
                  <a:lnTo>
                    <a:pt x="115925" y="74829"/>
                  </a:lnTo>
                  <a:lnTo>
                    <a:pt x="142152" y="58795"/>
                  </a:lnTo>
                  <a:lnTo>
                    <a:pt x="180250" y="62224"/>
                  </a:lnTo>
                  <a:lnTo>
                    <a:pt x="204492" y="87388"/>
                  </a:lnTo>
                  <a:lnTo>
                    <a:pt x="209126" y="122027"/>
                  </a:lnTo>
                  <a:lnTo>
                    <a:pt x="188402" y="153878"/>
                  </a:lnTo>
                  <a:lnTo>
                    <a:pt x="205670" y="163655"/>
                  </a:lnTo>
                  <a:lnTo>
                    <a:pt x="232399" y="192084"/>
                  </a:lnTo>
                  <a:lnTo>
                    <a:pt x="244407" y="224100"/>
                  </a:lnTo>
                  <a:lnTo>
                    <a:pt x="244407" y="226582"/>
                  </a:lnTo>
                  <a:lnTo>
                    <a:pt x="244407" y="264124"/>
                  </a:lnTo>
                  <a:close/>
                </a:path>
                <a:path w="312420" h="312419">
                  <a:moveTo>
                    <a:pt x="312399" y="156172"/>
                  </a:moveTo>
                  <a:lnTo>
                    <a:pt x="304435" y="205537"/>
                  </a:lnTo>
                  <a:lnTo>
                    <a:pt x="282260" y="248410"/>
                  </a:lnTo>
                  <a:lnTo>
                    <a:pt x="248446" y="282218"/>
                  </a:lnTo>
                  <a:lnTo>
                    <a:pt x="205566" y="304390"/>
                  </a:lnTo>
                  <a:lnTo>
                    <a:pt x="156195" y="312352"/>
                  </a:lnTo>
                  <a:lnTo>
                    <a:pt x="106825" y="304390"/>
                  </a:lnTo>
                  <a:lnTo>
                    <a:pt x="63947" y="282218"/>
                  </a:lnTo>
                  <a:lnTo>
                    <a:pt x="30136" y="248410"/>
                  </a:lnTo>
                  <a:lnTo>
                    <a:pt x="7962" y="205537"/>
                  </a:lnTo>
                  <a:lnTo>
                    <a:pt x="0" y="156172"/>
                  </a:lnTo>
                  <a:lnTo>
                    <a:pt x="7962" y="106810"/>
                  </a:lnTo>
                  <a:lnTo>
                    <a:pt x="30136" y="63939"/>
                  </a:lnTo>
                  <a:lnTo>
                    <a:pt x="63947" y="30132"/>
                  </a:lnTo>
                  <a:lnTo>
                    <a:pt x="106825" y="7961"/>
                  </a:lnTo>
                  <a:lnTo>
                    <a:pt x="156195" y="0"/>
                  </a:lnTo>
                  <a:lnTo>
                    <a:pt x="205566" y="7961"/>
                  </a:lnTo>
                  <a:lnTo>
                    <a:pt x="248446" y="30132"/>
                  </a:lnTo>
                  <a:lnTo>
                    <a:pt x="282260" y="63939"/>
                  </a:lnTo>
                  <a:lnTo>
                    <a:pt x="304435" y="106810"/>
                  </a:lnTo>
                  <a:lnTo>
                    <a:pt x="312399" y="156172"/>
                  </a:lnTo>
                  <a:close/>
                </a:path>
              </a:pathLst>
            </a:custGeom>
            <a:ln w="788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36418" y="2473645"/>
              <a:ext cx="158945" cy="158709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447643" y="2384674"/>
              <a:ext cx="147133" cy="193882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47318" y="2473624"/>
              <a:ext cx="159182" cy="158654"/>
            </a:xfrm>
            <a:prstGeom prst="rect">
              <a:avLst/>
            </a:prstGeom>
          </p:spPr>
        </p:pic>
      </p:grpSp>
      <p:grpSp>
        <p:nvGrpSpPr>
          <p:cNvPr id="32" name="object 32" descr=""/>
          <p:cNvGrpSpPr/>
          <p:nvPr/>
        </p:nvGrpSpPr>
        <p:grpSpPr>
          <a:xfrm>
            <a:off x="18726717" y="2429653"/>
            <a:ext cx="450215" cy="450215"/>
            <a:chOff x="18726717" y="2429653"/>
            <a:chExt cx="450215" cy="450215"/>
          </a:xfrm>
        </p:grpSpPr>
        <p:sp>
          <p:nvSpPr>
            <p:cNvPr id="33" name="object 33" descr=""/>
            <p:cNvSpPr/>
            <p:nvPr/>
          </p:nvSpPr>
          <p:spPr>
            <a:xfrm>
              <a:off x="18726717" y="2429653"/>
              <a:ext cx="450215" cy="450215"/>
            </a:xfrm>
            <a:custGeom>
              <a:avLst/>
              <a:gdLst/>
              <a:ahLst/>
              <a:cxnLst/>
              <a:rect l="l" t="t" r="r" b="b"/>
              <a:pathLst>
                <a:path w="450215" h="450214">
                  <a:moveTo>
                    <a:pt x="347800" y="285700"/>
                  </a:moveTo>
                  <a:lnTo>
                    <a:pt x="265370" y="285700"/>
                  </a:lnTo>
                  <a:lnTo>
                    <a:pt x="276757" y="297158"/>
                  </a:lnTo>
                  <a:lnTo>
                    <a:pt x="269926" y="304759"/>
                  </a:lnTo>
                  <a:lnTo>
                    <a:pt x="266380" y="313858"/>
                  </a:lnTo>
                  <a:lnTo>
                    <a:pt x="266468" y="317820"/>
                  </a:lnTo>
                  <a:lnTo>
                    <a:pt x="266594" y="323507"/>
                  </a:lnTo>
                  <a:lnTo>
                    <a:pt x="271044" y="332762"/>
                  </a:lnTo>
                  <a:lnTo>
                    <a:pt x="383543" y="445206"/>
                  </a:lnTo>
                  <a:lnTo>
                    <a:pt x="390195" y="448459"/>
                  </a:lnTo>
                  <a:lnTo>
                    <a:pt x="396964" y="449667"/>
                  </a:lnTo>
                  <a:lnTo>
                    <a:pt x="403788" y="448820"/>
                  </a:lnTo>
                  <a:lnTo>
                    <a:pt x="410604" y="445907"/>
                  </a:lnTo>
                  <a:lnTo>
                    <a:pt x="418232" y="439650"/>
                  </a:lnTo>
                  <a:lnTo>
                    <a:pt x="429547" y="428757"/>
                  </a:lnTo>
                  <a:lnTo>
                    <a:pt x="439797" y="418003"/>
                  </a:lnTo>
                  <a:lnTo>
                    <a:pt x="397594" y="418003"/>
                  </a:lnTo>
                  <a:lnTo>
                    <a:pt x="332495" y="352951"/>
                  </a:lnTo>
                  <a:lnTo>
                    <a:pt x="353054" y="332383"/>
                  </a:lnTo>
                  <a:lnTo>
                    <a:pt x="311927" y="332383"/>
                  </a:lnTo>
                  <a:lnTo>
                    <a:pt x="297364" y="317820"/>
                  </a:lnTo>
                  <a:lnTo>
                    <a:pt x="298461" y="316692"/>
                  </a:lnTo>
                  <a:lnTo>
                    <a:pt x="317995" y="297158"/>
                  </a:lnTo>
                  <a:lnTo>
                    <a:pt x="359260" y="297158"/>
                  </a:lnTo>
                  <a:lnTo>
                    <a:pt x="347800" y="285700"/>
                  </a:lnTo>
                  <a:close/>
                </a:path>
                <a:path w="450215" h="450214">
                  <a:moveTo>
                    <a:pt x="394324" y="332218"/>
                  </a:moveTo>
                  <a:lnTo>
                    <a:pt x="353220" y="332218"/>
                  </a:lnTo>
                  <a:lnTo>
                    <a:pt x="418319" y="397270"/>
                  </a:lnTo>
                  <a:lnTo>
                    <a:pt x="397594" y="418003"/>
                  </a:lnTo>
                  <a:lnTo>
                    <a:pt x="439797" y="418003"/>
                  </a:lnTo>
                  <a:lnTo>
                    <a:pt x="440368" y="417404"/>
                  </a:lnTo>
                  <a:lnTo>
                    <a:pt x="446515" y="409768"/>
                  </a:lnTo>
                  <a:lnTo>
                    <a:pt x="449190" y="403190"/>
                  </a:lnTo>
                  <a:lnTo>
                    <a:pt x="449880" y="397270"/>
                  </a:lnTo>
                  <a:lnTo>
                    <a:pt x="449949" y="396680"/>
                  </a:lnTo>
                  <a:lnTo>
                    <a:pt x="448831" y="390212"/>
                  </a:lnTo>
                  <a:lnTo>
                    <a:pt x="445877" y="383763"/>
                  </a:lnTo>
                  <a:lnTo>
                    <a:pt x="394324" y="332218"/>
                  </a:lnTo>
                  <a:close/>
                </a:path>
                <a:path w="450215" h="450214">
                  <a:moveTo>
                    <a:pt x="359260" y="297158"/>
                  </a:moveTo>
                  <a:lnTo>
                    <a:pt x="318152" y="297158"/>
                  </a:lnTo>
                  <a:lnTo>
                    <a:pt x="332652" y="311658"/>
                  </a:lnTo>
                  <a:lnTo>
                    <a:pt x="311927" y="332383"/>
                  </a:lnTo>
                  <a:lnTo>
                    <a:pt x="353054" y="332383"/>
                  </a:lnTo>
                  <a:lnTo>
                    <a:pt x="353220" y="332218"/>
                  </a:lnTo>
                  <a:lnTo>
                    <a:pt x="394324" y="332218"/>
                  </a:lnTo>
                  <a:lnTo>
                    <a:pt x="359260" y="297158"/>
                  </a:lnTo>
                  <a:close/>
                </a:path>
                <a:path w="450215" h="450214">
                  <a:moveTo>
                    <a:pt x="150057" y="0"/>
                  </a:moveTo>
                  <a:lnTo>
                    <a:pt x="101815" y="10851"/>
                  </a:lnTo>
                  <a:lnTo>
                    <a:pt x="60842" y="34778"/>
                  </a:lnTo>
                  <a:lnTo>
                    <a:pt x="28984" y="69072"/>
                  </a:lnTo>
                  <a:lnTo>
                    <a:pt x="8088" y="111028"/>
                  </a:lnTo>
                  <a:lnTo>
                    <a:pt x="0" y="157937"/>
                  </a:lnTo>
                  <a:lnTo>
                    <a:pt x="6565" y="207094"/>
                  </a:lnTo>
                  <a:lnTo>
                    <a:pt x="24400" y="246883"/>
                  </a:lnTo>
                  <a:lnTo>
                    <a:pt x="51089" y="279137"/>
                  </a:lnTo>
                  <a:lnTo>
                    <a:pt x="84578" y="303052"/>
                  </a:lnTo>
                  <a:lnTo>
                    <a:pt x="122810" y="317820"/>
                  </a:lnTo>
                  <a:lnTo>
                    <a:pt x="163730" y="322635"/>
                  </a:lnTo>
                  <a:lnTo>
                    <a:pt x="205282" y="316692"/>
                  </a:lnTo>
                  <a:lnTo>
                    <a:pt x="245409" y="299184"/>
                  </a:lnTo>
                  <a:lnTo>
                    <a:pt x="252273" y="295015"/>
                  </a:lnTo>
                  <a:lnTo>
                    <a:pt x="254291" y="293187"/>
                  </a:lnTo>
                  <a:lnTo>
                    <a:pt x="161445" y="293187"/>
                  </a:lnTo>
                  <a:lnTo>
                    <a:pt x="119718" y="286457"/>
                  </a:lnTo>
                  <a:lnTo>
                    <a:pt x="83477" y="267717"/>
                  </a:lnTo>
                  <a:lnTo>
                    <a:pt x="54899" y="239142"/>
                  </a:lnTo>
                  <a:lnTo>
                    <a:pt x="36156" y="202906"/>
                  </a:lnTo>
                  <a:lnTo>
                    <a:pt x="29426" y="161183"/>
                  </a:lnTo>
                  <a:lnTo>
                    <a:pt x="36156" y="119457"/>
                  </a:lnTo>
                  <a:lnTo>
                    <a:pt x="54899" y="83219"/>
                  </a:lnTo>
                  <a:lnTo>
                    <a:pt x="83477" y="54643"/>
                  </a:lnTo>
                  <a:lnTo>
                    <a:pt x="119718" y="35902"/>
                  </a:lnTo>
                  <a:lnTo>
                    <a:pt x="161445" y="29172"/>
                  </a:lnTo>
                  <a:lnTo>
                    <a:pt x="252027" y="29172"/>
                  </a:lnTo>
                  <a:lnTo>
                    <a:pt x="234586" y="17191"/>
                  </a:lnTo>
                  <a:lnTo>
                    <a:pt x="194491" y="3042"/>
                  </a:lnTo>
                  <a:lnTo>
                    <a:pt x="150057" y="0"/>
                  </a:lnTo>
                  <a:close/>
                </a:path>
                <a:path w="450215" h="450214">
                  <a:moveTo>
                    <a:pt x="252027" y="29172"/>
                  </a:moveTo>
                  <a:lnTo>
                    <a:pt x="161445" y="29172"/>
                  </a:lnTo>
                  <a:lnTo>
                    <a:pt x="203175" y="35902"/>
                  </a:lnTo>
                  <a:lnTo>
                    <a:pt x="239418" y="54643"/>
                  </a:lnTo>
                  <a:lnTo>
                    <a:pt x="267998" y="83219"/>
                  </a:lnTo>
                  <a:lnTo>
                    <a:pt x="286741" y="119457"/>
                  </a:lnTo>
                  <a:lnTo>
                    <a:pt x="293471" y="161183"/>
                  </a:lnTo>
                  <a:lnTo>
                    <a:pt x="286741" y="202906"/>
                  </a:lnTo>
                  <a:lnTo>
                    <a:pt x="267998" y="239142"/>
                  </a:lnTo>
                  <a:lnTo>
                    <a:pt x="239418" y="267717"/>
                  </a:lnTo>
                  <a:lnTo>
                    <a:pt x="203175" y="286457"/>
                  </a:lnTo>
                  <a:lnTo>
                    <a:pt x="161445" y="293187"/>
                  </a:lnTo>
                  <a:lnTo>
                    <a:pt x="254291" y="293187"/>
                  </a:lnTo>
                  <a:lnTo>
                    <a:pt x="258475" y="289396"/>
                  </a:lnTo>
                  <a:lnTo>
                    <a:pt x="265370" y="285700"/>
                  </a:lnTo>
                  <a:lnTo>
                    <a:pt x="347800" y="285700"/>
                  </a:lnTo>
                  <a:lnTo>
                    <a:pt x="338595" y="276496"/>
                  </a:lnTo>
                  <a:lnTo>
                    <a:pt x="297427" y="276496"/>
                  </a:lnTo>
                  <a:lnTo>
                    <a:pt x="285780" y="264660"/>
                  </a:lnTo>
                  <a:lnTo>
                    <a:pt x="297027" y="248809"/>
                  </a:lnTo>
                  <a:lnTo>
                    <a:pt x="306490" y="232018"/>
                  </a:lnTo>
                  <a:lnTo>
                    <a:pt x="313961" y="214260"/>
                  </a:lnTo>
                  <a:lnTo>
                    <a:pt x="319232" y="195510"/>
                  </a:lnTo>
                  <a:lnTo>
                    <a:pt x="322580" y="151124"/>
                  </a:lnTo>
                  <a:lnTo>
                    <a:pt x="314339" y="109413"/>
                  </a:lnTo>
                  <a:lnTo>
                    <a:pt x="295960" y="72063"/>
                  </a:lnTo>
                  <a:lnTo>
                    <a:pt x="268893" y="40760"/>
                  </a:lnTo>
                  <a:lnTo>
                    <a:pt x="252027" y="29172"/>
                  </a:lnTo>
                  <a:close/>
                </a:path>
                <a:path w="450215" h="450214">
                  <a:moveTo>
                    <a:pt x="323030" y="266246"/>
                  </a:moveTo>
                  <a:lnTo>
                    <a:pt x="313514" y="266246"/>
                  </a:lnTo>
                  <a:lnTo>
                    <a:pt x="304773" y="269806"/>
                  </a:lnTo>
                  <a:lnTo>
                    <a:pt x="297427" y="276496"/>
                  </a:lnTo>
                  <a:lnTo>
                    <a:pt x="338595" y="276496"/>
                  </a:lnTo>
                  <a:lnTo>
                    <a:pt x="332077" y="269979"/>
                  </a:lnTo>
                  <a:lnTo>
                    <a:pt x="323030" y="26624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8873884" y="2488103"/>
              <a:ext cx="117383" cy="11702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Qualitas_People Centered Design</dc:title>
  <dcterms:created xsi:type="dcterms:W3CDTF">2025-05-23T23:33:49Z</dcterms:created>
  <dcterms:modified xsi:type="dcterms:W3CDTF">2025-05-23T23:33:49Z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