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3404850"/>
  <p:notesSz cx="20104100" cy="13404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155503"/>
            <a:ext cx="17088486" cy="28150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506716"/>
            <a:ext cx="14072870" cy="335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083115"/>
            <a:ext cx="8745284" cy="88472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083115"/>
            <a:ext cx="8745284" cy="88472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2337774"/>
            <a:ext cx="20104735" cy="1065530"/>
          </a:xfrm>
          <a:custGeom>
            <a:avLst/>
            <a:gdLst/>
            <a:ahLst/>
            <a:cxnLst/>
            <a:rect l="l" t="t" r="r" b="b"/>
            <a:pathLst>
              <a:path w="20104735" h="1065530">
                <a:moveTo>
                  <a:pt x="20104109" y="0"/>
                </a:moveTo>
                <a:lnTo>
                  <a:pt x="0" y="0"/>
                </a:lnTo>
                <a:lnTo>
                  <a:pt x="0" y="1064985"/>
                </a:lnTo>
                <a:lnTo>
                  <a:pt x="20104109" y="1064985"/>
                </a:lnTo>
                <a:lnTo>
                  <a:pt x="20104109" y="0"/>
                </a:lnTo>
                <a:close/>
              </a:path>
            </a:pathLst>
          </a:custGeom>
          <a:solidFill>
            <a:srgbClr val="DCDD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952339" y="12764939"/>
            <a:ext cx="262890" cy="434340"/>
          </a:xfrm>
          <a:custGeom>
            <a:avLst/>
            <a:gdLst/>
            <a:ahLst/>
            <a:cxnLst/>
            <a:rect l="l" t="t" r="r" b="b"/>
            <a:pathLst>
              <a:path w="262890" h="434340">
                <a:moveTo>
                  <a:pt x="50158" y="0"/>
                </a:moveTo>
                <a:lnTo>
                  <a:pt x="34153" y="0"/>
                </a:lnTo>
                <a:lnTo>
                  <a:pt x="19205" y="1138"/>
                </a:lnTo>
                <a:lnTo>
                  <a:pt x="8533" y="4553"/>
                </a:lnTo>
                <a:lnTo>
                  <a:pt x="2132" y="10249"/>
                </a:lnTo>
                <a:lnTo>
                  <a:pt x="0" y="18227"/>
                </a:lnTo>
                <a:lnTo>
                  <a:pt x="0" y="416056"/>
                </a:lnTo>
                <a:lnTo>
                  <a:pt x="34153" y="434299"/>
                </a:lnTo>
                <a:lnTo>
                  <a:pt x="41017" y="434299"/>
                </a:lnTo>
                <a:lnTo>
                  <a:pt x="79772" y="391509"/>
                </a:lnTo>
                <a:lnTo>
                  <a:pt x="234258" y="391509"/>
                </a:lnTo>
                <a:lnTo>
                  <a:pt x="246057" y="371246"/>
                </a:lnTo>
                <a:lnTo>
                  <a:pt x="248158" y="365323"/>
                </a:lnTo>
                <a:lnTo>
                  <a:pt x="131081" y="365323"/>
                </a:lnTo>
                <a:lnTo>
                  <a:pt x="117893" y="363224"/>
                </a:lnTo>
                <a:lnTo>
                  <a:pt x="105712" y="356927"/>
                </a:lnTo>
                <a:lnTo>
                  <a:pt x="94527" y="346427"/>
                </a:lnTo>
                <a:lnTo>
                  <a:pt x="84327" y="331721"/>
                </a:lnTo>
                <a:lnTo>
                  <a:pt x="84327" y="204604"/>
                </a:lnTo>
                <a:lnTo>
                  <a:pt x="94100" y="199875"/>
                </a:lnTo>
                <a:lnTo>
                  <a:pt x="104005" y="196493"/>
                </a:lnTo>
                <a:lnTo>
                  <a:pt x="114047" y="194462"/>
                </a:lnTo>
                <a:lnTo>
                  <a:pt x="124233" y="193784"/>
                </a:lnTo>
                <a:lnTo>
                  <a:pt x="245991" y="193784"/>
                </a:lnTo>
                <a:lnTo>
                  <a:pt x="244930" y="190962"/>
                </a:lnTo>
                <a:lnTo>
                  <a:pt x="231090" y="168410"/>
                </a:lnTo>
                <a:lnTo>
                  <a:pt x="213694" y="150330"/>
                </a:lnTo>
                <a:lnTo>
                  <a:pt x="204835" y="144769"/>
                </a:lnTo>
                <a:lnTo>
                  <a:pt x="84327" y="144769"/>
                </a:lnTo>
                <a:lnTo>
                  <a:pt x="84327" y="18227"/>
                </a:lnTo>
                <a:lnTo>
                  <a:pt x="82188" y="10249"/>
                </a:lnTo>
                <a:lnTo>
                  <a:pt x="75777" y="4553"/>
                </a:lnTo>
                <a:lnTo>
                  <a:pt x="65098" y="1138"/>
                </a:lnTo>
                <a:lnTo>
                  <a:pt x="50158" y="0"/>
                </a:lnTo>
                <a:close/>
              </a:path>
              <a:path w="262890" h="434340">
                <a:moveTo>
                  <a:pt x="234258" y="391509"/>
                </a:moveTo>
                <a:lnTo>
                  <a:pt x="79772" y="391509"/>
                </a:lnTo>
                <a:lnTo>
                  <a:pt x="85533" y="400506"/>
                </a:lnTo>
                <a:lnTo>
                  <a:pt x="120733" y="427567"/>
                </a:lnTo>
                <a:lnTo>
                  <a:pt x="156124" y="434299"/>
                </a:lnTo>
                <a:lnTo>
                  <a:pt x="178683" y="431747"/>
                </a:lnTo>
                <a:lnTo>
                  <a:pt x="199031" y="424096"/>
                </a:lnTo>
                <a:lnTo>
                  <a:pt x="217164" y="411354"/>
                </a:lnTo>
                <a:lnTo>
                  <a:pt x="233083" y="393527"/>
                </a:lnTo>
                <a:lnTo>
                  <a:pt x="234258" y="391509"/>
                </a:lnTo>
                <a:close/>
              </a:path>
              <a:path w="262890" h="434340">
                <a:moveTo>
                  <a:pt x="245991" y="193784"/>
                </a:moveTo>
                <a:lnTo>
                  <a:pt x="124233" y="193784"/>
                </a:lnTo>
                <a:lnTo>
                  <a:pt x="147430" y="199142"/>
                </a:lnTo>
                <a:lnTo>
                  <a:pt x="164004" y="215219"/>
                </a:lnTo>
                <a:lnTo>
                  <a:pt x="173951" y="242023"/>
                </a:lnTo>
                <a:lnTo>
                  <a:pt x="177267" y="279562"/>
                </a:lnTo>
                <a:lnTo>
                  <a:pt x="174375" y="317074"/>
                </a:lnTo>
                <a:lnTo>
                  <a:pt x="165705" y="343876"/>
                </a:lnTo>
                <a:lnTo>
                  <a:pt x="151270" y="359960"/>
                </a:lnTo>
                <a:lnTo>
                  <a:pt x="131081" y="365323"/>
                </a:lnTo>
                <a:lnTo>
                  <a:pt x="248158" y="365323"/>
                </a:lnTo>
                <a:lnTo>
                  <a:pt x="255330" y="345105"/>
                </a:lnTo>
                <a:lnTo>
                  <a:pt x="260896" y="315109"/>
                </a:lnTo>
                <a:lnTo>
                  <a:pt x="262753" y="281264"/>
                </a:lnTo>
                <a:lnTo>
                  <a:pt x="260770" y="247386"/>
                </a:lnTo>
                <a:lnTo>
                  <a:pt x="254826" y="217286"/>
                </a:lnTo>
                <a:lnTo>
                  <a:pt x="245991" y="193784"/>
                </a:lnTo>
                <a:close/>
              </a:path>
              <a:path w="262890" h="434340">
                <a:moveTo>
                  <a:pt x="142444" y="127085"/>
                </a:moveTo>
                <a:lnTo>
                  <a:pt x="126201" y="128192"/>
                </a:lnTo>
                <a:lnTo>
                  <a:pt x="111101" y="131509"/>
                </a:lnTo>
                <a:lnTo>
                  <a:pt x="97143" y="137036"/>
                </a:lnTo>
                <a:lnTo>
                  <a:pt x="84327" y="144769"/>
                </a:lnTo>
                <a:lnTo>
                  <a:pt x="204835" y="144769"/>
                </a:lnTo>
                <a:lnTo>
                  <a:pt x="193123" y="137416"/>
                </a:lnTo>
                <a:lnTo>
                  <a:pt x="169375" y="129668"/>
                </a:lnTo>
                <a:lnTo>
                  <a:pt x="142444" y="127085"/>
                </a:lnTo>
                <a:close/>
              </a:path>
            </a:pathLst>
          </a:custGeom>
          <a:solidFill>
            <a:srgbClr val="4F5457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46432" y="12546583"/>
            <a:ext cx="575961" cy="65265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536194"/>
            <a:ext cx="18093690" cy="21447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083115"/>
            <a:ext cx="18093690" cy="88472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2466511"/>
            <a:ext cx="6433312" cy="670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2466511"/>
            <a:ext cx="4623943" cy="670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2466511"/>
            <a:ext cx="4623943" cy="670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7958361" y="12749627"/>
            <a:ext cx="1570355" cy="3206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900" spc="-10">
                <a:solidFill>
                  <a:srgbClr val="131718"/>
                </a:solidFill>
                <a:latin typeface="Suisse Int'l"/>
                <a:cs typeface="Suisse Int'l"/>
              </a:rPr>
              <a:t>ilab.net/</a:t>
            </a:r>
            <a:r>
              <a:rPr dirty="0" sz="1900" spc="-10">
                <a:solidFill>
                  <a:srgbClr val="131718"/>
                </a:solidFill>
                <a:latin typeface="Suisse Int'l Medium"/>
                <a:cs typeface="Suisse Int'l Medium"/>
              </a:rPr>
              <a:t>itools</a:t>
            </a:r>
            <a:endParaRPr sz="1900">
              <a:latin typeface="Suisse Int'l Medium"/>
              <a:cs typeface="Suisse Int'l Medium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78041" y="8482734"/>
            <a:ext cx="285750" cy="353060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125"/>
              </a:lnSpc>
            </a:pPr>
            <a:r>
              <a:rPr dirty="0" sz="2050" spc="-10">
                <a:solidFill>
                  <a:srgbClr val="131718"/>
                </a:solidFill>
                <a:latin typeface="Suisse Int'l Medium"/>
                <a:cs typeface="Suisse Int'l Medium"/>
              </a:rPr>
              <a:t>Requerimientos</a:t>
            </a:r>
            <a:r>
              <a:rPr dirty="0" sz="2050" spc="-5">
                <a:solidFill>
                  <a:srgbClr val="131718"/>
                </a:solidFill>
                <a:latin typeface="Suisse Int'l Medium"/>
                <a:cs typeface="Suisse Int'l Medium"/>
              </a:rPr>
              <a:t> </a:t>
            </a:r>
            <a:r>
              <a:rPr dirty="0" sz="2050">
                <a:solidFill>
                  <a:srgbClr val="131718"/>
                </a:solidFill>
                <a:latin typeface="Suisse Int'l Medium"/>
                <a:cs typeface="Suisse Int'l Medium"/>
              </a:rPr>
              <a:t>del</a:t>
            </a:r>
            <a:r>
              <a:rPr dirty="0" sz="2050" spc="-5">
                <a:solidFill>
                  <a:srgbClr val="131718"/>
                </a:solidFill>
                <a:latin typeface="Suisse Int'l Medium"/>
                <a:cs typeface="Suisse Int'l Medium"/>
              </a:rPr>
              <a:t> </a:t>
            </a:r>
            <a:r>
              <a:rPr dirty="0" sz="2050" spc="-10">
                <a:solidFill>
                  <a:srgbClr val="131718"/>
                </a:solidFill>
                <a:latin typeface="Suisse Int'l Medium"/>
                <a:cs typeface="Suisse Int'l Medium"/>
              </a:rPr>
              <a:t>proyecto</a:t>
            </a:r>
            <a:endParaRPr sz="2050">
              <a:latin typeface="Suisse Int'l Medium"/>
              <a:cs typeface="Suisse Int'l Medium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77352" y="4052645"/>
            <a:ext cx="266065" cy="862330"/>
          </a:xfrm>
          <a:prstGeom prst="rect">
            <a:avLst/>
          </a:prstGeom>
        </p:spPr>
        <p:txBody>
          <a:bodyPr wrap="square" lIns="0" tIns="635" rIns="0" bIns="0" rtlCol="0" vert="vert27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10">
                <a:solidFill>
                  <a:srgbClr val="131718"/>
                </a:solidFill>
                <a:latin typeface="Suisse Int'l Book"/>
                <a:cs typeface="Suisse Int'l Book"/>
              </a:rPr>
              <a:t>Proceso:</a:t>
            </a:r>
            <a:endParaRPr sz="1600">
              <a:latin typeface="Suisse Int'l Book"/>
              <a:cs typeface="Suisse Int'l Book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84285" y="416926"/>
            <a:ext cx="0" cy="3500754"/>
          </a:xfrm>
          <a:custGeom>
            <a:avLst/>
            <a:gdLst/>
            <a:ahLst/>
            <a:cxnLst/>
            <a:rect l="l" t="t" r="r" b="b"/>
            <a:pathLst>
              <a:path w="0" h="3500754">
                <a:moveTo>
                  <a:pt x="0" y="3500160"/>
                </a:moveTo>
                <a:lnTo>
                  <a:pt x="0" y="0"/>
                </a:lnTo>
              </a:path>
            </a:pathLst>
          </a:custGeom>
          <a:ln w="7880">
            <a:solidFill>
              <a:srgbClr val="13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2207439" y="2313747"/>
            <a:ext cx="535305" cy="27178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600" spc="-20" b="1">
                <a:latin typeface="Suisse Int'l"/>
                <a:cs typeface="Suisse Int'l"/>
              </a:rPr>
              <a:t>USO:</a:t>
            </a:r>
            <a:endParaRPr sz="1600">
              <a:latin typeface="Suisse Int'l"/>
              <a:cs typeface="Suisse Int'l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5680008" y="2085211"/>
            <a:ext cx="0" cy="9241155"/>
          </a:xfrm>
          <a:custGeom>
            <a:avLst/>
            <a:gdLst/>
            <a:ahLst/>
            <a:cxnLst/>
            <a:rect l="l" t="t" r="r" b="b"/>
            <a:pathLst>
              <a:path w="0" h="9241155">
                <a:moveTo>
                  <a:pt x="0" y="0"/>
                </a:moveTo>
                <a:lnTo>
                  <a:pt x="0" y="9241008"/>
                </a:lnTo>
              </a:path>
            </a:pathLst>
          </a:custGeom>
          <a:ln w="788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2207439" y="3633892"/>
            <a:ext cx="1061085" cy="27178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600" spc="-10" b="1">
                <a:latin typeface="Suisse Int'l"/>
                <a:cs typeface="Suisse Int'l"/>
              </a:rPr>
              <a:t>FUNCIÓN:</a:t>
            </a:r>
            <a:endParaRPr sz="1600">
              <a:latin typeface="Suisse Int'l"/>
              <a:cs typeface="Suisse Int'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207439" y="4953986"/>
            <a:ext cx="1914525" cy="27178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600" spc="-10" b="1">
                <a:latin typeface="Suisse Int'l"/>
                <a:cs typeface="Suisse Int'l"/>
              </a:rPr>
              <a:t>ESTRUCTURALES:</a:t>
            </a:r>
            <a:endParaRPr sz="1600">
              <a:latin typeface="Suisse Int'l"/>
              <a:cs typeface="Suisse Int'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207439" y="6274081"/>
            <a:ext cx="2722880" cy="27178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600" b="1">
                <a:latin typeface="Suisse Int'l"/>
                <a:cs typeface="Suisse Int'l"/>
              </a:rPr>
              <a:t>TÉCNICO- </a:t>
            </a:r>
            <a:r>
              <a:rPr dirty="0" sz="1600" spc="-10" b="1">
                <a:latin typeface="Suisse Int'l"/>
                <a:cs typeface="Suisse Int'l"/>
              </a:rPr>
              <a:t>PRODUCTIVOS:</a:t>
            </a:r>
            <a:endParaRPr sz="1600">
              <a:latin typeface="Suisse Int'l"/>
              <a:cs typeface="Suisse Int'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207439" y="7594175"/>
            <a:ext cx="1572895" cy="27178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600" spc="-10" b="1">
                <a:latin typeface="Suisse Int'l"/>
                <a:cs typeface="Suisse Int'l"/>
              </a:rPr>
              <a:t>ECONÓMICOS:</a:t>
            </a:r>
            <a:endParaRPr sz="1600">
              <a:latin typeface="Suisse Int'l"/>
              <a:cs typeface="Suisse Int'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207439" y="8914270"/>
            <a:ext cx="1253490" cy="27178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600" spc="-10" b="1">
                <a:latin typeface="Suisse Int'l"/>
                <a:cs typeface="Suisse Int'l"/>
              </a:rPr>
              <a:t>FORMALES:</a:t>
            </a:r>
            <a:endParaRPr sz="1600">
              <a:latin typeface="Suisse Int'l"/>
              <a:cs typeface="Suisse Int'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207439" y="10234364"/>
            <a:ext cx="1041400" cy="27178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600" spc="-10" b="1">
                <a:latin typeface="Suisse Int'l"/>
                <a:cs typeface="Suisse Int'l"/>
              </a:rPr>
              <a:t>LEGALES:</a:t>
            </a:r>
            <a:endParaRPr sz="1600">
              <a:latin typeface="Suisse Int'l"/>
              <a:cs typeface="Suisse Int'l"/>
            </a:endParaRPr>
          </a:p>
        </p:txBody>
      </p:sp>
      <p:grpSp>
        <p:nvGrpSpPr>
          <p:cNvPr id="14" name="object 14" descr=""/>
          <p:cNvGrpSpPr/>
          <p:nvPr/>
        </p:nvGrpSpPr>
        <p:grpSpPr>
          <a:xfrm>
            <a:off x="1474745" y="1202338"/>
            <a:ext cx="17854930" cy="10136505"/>
            <a:chOff x="1474745" y="1202338"/>
            <a:chExt cx="17854930" cy="10136505"/>
          </a:xfrm>
        </p:grpSpPr>
        <p:sp>
          <p:nvSpPr>
            <p:cNvPr id="15" name="object 15" descr=""/>
            <p:cNvSpPr/>
            <p:nvPr/>
          </p:nvSpPr>
          <p:spPr>
            <a:xfrm>
              <a:off x="1486810" y="2085209"/>
              <a:ext cx="17830800" cy="9241155"/>
            </a:xfrm>
            <a:custGeom>
              <a:avLst/>
              <a:gdLst/>
              <a:ahLst/>
              <a:cxnLst/>
              <a:rect l="l" t="t" r="r" b="b"/>
              <a:pathLst>
                <a:path w="17830800" h="9241155">
                  <a:moveTo>
                    <a:pt x="17830323" y="9241008"/>
                  </a:moveTo>
                  <a:lnTo>
                    <a:pt x="0" y="9241008"/>
                  </a:lnTo>
                  <a:lnTo>
                    <a:pt x="0" y="0"/>
                  </a:lnTo>
                  <a:lnTo>
                    <a:pt x="17830323" y="0"/>
                  </a:lnTo>
                  <a:lnTo>
                    <a:pt x="17830323" y="9241008"/>
                  </a:lnTo>
                  <a:close/>
                </a:path>
              </a:pathLst>
            </a:custGeom>
            <a:ln w="236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1486809" y="3405355"/>
              <a:ext cx="24130" cy="0"/>
            </a:xfrm>
            <a:custGeom>
              <a:avLst/>
              <a:gdLst/>
              <a:ahLst/>
              <a:cxnLst/>
              <a:rect l="l" t="t" r="r" b="b"/>
              <a:pathLst>
                <a:path w="24130" h="0">
                  <a:moveTo>
                    <a:pt x="0" y="0"/>
                  </a:moveTo>
                  <a:lnTo>
                    <a:pt x="23924" y="0"/>
                  </a:lnTo>
                </a:path>
              </a:pathLst>
            </a:custGeom>
            <a:ln w="723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1558663" y="3405355"/>
              <a:ext cx="17710785" cy="0"/>
            </a:xfrm>
            <a:custGeom>
              <a:avLst/>
              <a:gdLst/>
              <a:ahLst/>
              <a:cxnLst/>
              <a:rect l="l" t="t" r="r" b="b"/>
              <a:pathLst>
                <a:path w="17710785" h="0">
                  <a:moveTo>
                    <a:pt x="0" y="0"/>
                  </a:moveTo>
                  <a:lnTo>
                    <a:pt x="17710581" y="0"/>
                  </a:lnTo>
                </a:path>
              </a:pathLst>
            </a:custGeom>
            <a:ln w="7234">
              <a:solidFill>
                <a:srgbClr val="000000"/>
              </a:solidFill>
              <a:prstDash val="lg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19293211" y="3405355"/>
              <a:ext cx="24130" cy="0"/>
            </a:xfrm>
            <a:custGeom>
              <a:avLst/>
              <a:gdLst/>
              <a:ahLst/>
              <a:cxnLst/>
              <a:rect l="l" t="t" r="r" b="b"/>
              <a:pathLst>
                <a:path w="24130" h="0">
                  <a:moveTo>
                    <a:pt x="0" y="0"/>
                  </a:moveTo>
                  <a:lnTo>
                    <a:pt x="23916" y="0"/>
                  </a:lnTo>
                </a:path>
              </a:pathLst>
            </a:custGeom>
            <a:ln w="723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1486809" y="4725499"/>
              <a:ext cx="24130" cy="0"/>
            </a:xfrm>
            <a:custGeom>
              <a:avLst/>
              <a:gdLst/>
              <a:ahLst/>
              <a:cxnLst/>
              <a:rect l="l" t="t" r="r" b="b"/>
              <a:pathLst>
                <a:path w="24130" h="0">
                  <a:moveTo>
                    <a:pt x="0" y="0"/>
                  </a:moveTo>
                  <a:lnTo>
                    <a:pt x="23924" y="0"/>
                  </a:lnTo>
                </a:path>
              </a:pathLst>
            </a:custGeom>
            <a:ln w="723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558663" y="4725499"/>
              <a:ext cx="17710785" cy="0"/>
            </a:xfrm>
            <a:custGeom>
              <a:avLst/>
              <a:gdLst/>
              <a:ahLst/>
              <a:cxnLst/>
              <a:rect l="l" t="t" r="r" b="b"/>
              <a:pathLst>
                <a:path w="17710785" h="0">
                  <a:moveTo>
                    <a:pt x="0" y="0"/>
                  </a:moveTo>
                  <a:lnTo>
                    <a:pt x="17710581" y="0"/>
                  </a:lnTo>
                </a:path>
              </a:pathLst>
            </a:custGeom>
            <a:ln w="7234">
              <a:solidFill>
                <a:srgbClr val="000000"/>
              </a:solidFill>
              <a:prstDash val="lg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9293211" y="4725499"/>
              <a:ext cx="24130" cy="0"/>
            </a:xfrm>
            <a:custGeom>
              <a:avLst/>
              <a:gdLst/>
              <a:ahLst/>
              <a:cxnLst/>
              <a:rect l="l" t="t" r="r" b="b"/>
              <a:pathLst>
                <a:path w="24130" h="0">
                  <a:moveTo>
                    <a:pt x="0" y="0"/>
                  </a:moveTo>
                  <a:lnTo>
                    <a:pt x="23916" y="0"/>
                  </a:lnTo>
                </a:path>
              </a:pathLst>
            </a:custGeom>
            <a:ln w="723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1486809" y="6045642"/>
              <a:ext cx="24130" cy="0"/>
            </a:xfrm>
            <a:custGeom>
              <a:avLst/>
              <a:gdLst/>
              <a:ahLst/>
              <a:cxnLst/>
              <a:rect l="l" t="t" r="r" b="b"/>
              <a:pathLst>
                <a:path w="24130" h="0">
                  <a:moveTo>
                    <a:pt x="0" y="0"/>
                  </a:moveTo>
                  <a:lnTo>
                    <a:pt x="23924" y="0"/>
                  </a:lnTo>
                </a:path>
              </a:pathLst>
            </a:custGeom>
            <a:ln w="723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558663" y="6045642"/>
              <a:ext cx="17710785" cy="0"/>
            </a:xfrm>
            <a:custGeom>
              <a:avLst/>
              <a:gdLst/>
              <a:ahLst/>
              <a:cxnLst/>
              <a:rect l="l" t="t" r="r" b="b"/>
              <a:pathLst>
                <a:path w="17710785" h="0">
                  <a:moveTo>
                    <a:pt x="0" y="0"/>
                  </a:moveTo>
                  <a:lnTo>
                    <a:pt x="17710581" y="0"/>
                  </a:lnTo>
                </a:path>
              </a:pathLst>
            </a:custGeom>
            <a:ln w="7234">
              <a:solidFill>
                <a:srgbClr val="000000"/>
              </a:solidFill>
              <a:prstDash val="lg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19293211" y="6045642"/>
              <a:ext cx="24130" cy="0"/>
            </a:xfrm>
            <a:custGeom>
              <a:avLst/>
              <a:gdLst/>
              <a:ahLst/>
              <a:cxnLst/>
              <a:rect l="l" t="t" r="r" b="b"/>
              <a:pathLst>
                <a:path w="24130" h="0">
                  <a:moveTo>
                    <a:pt x="0" y="0"/>
                  </a:moveTo>
                  <a:lnTo>
                    <a:pt x="23916" y="0"/>
                  </a:lnTo>
                </a:path>
              </a:pathLst>
            </a:custGeom>
            <a:ln w="723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1486809" y="7365785"/>
              <a:ext cx="24130" cy="0"/>
            </a:xfrm>
            <a:custGeom>
              <a:avLst/>
              <a:gdLst/>
              <a:ahLst/>
              <a:cxnLst/>
              <a:rect l="l" t="t" r="r" b="b"/>
              <a:pathLst>
                <a:path w="24130" h="0">
                  <a:moveTo>
                    <a:pt x="0" y="0"/>
                  </a:moveTo>
                  <a:lnTo>
                    <a:pt x="23924" y="0"/>
                  </a:lnTo>
                </a:path>
              </a:pathLst>
            </a:custGeom>
            <a:ln w="723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1558663" y="7365785"/>
              <a:ext cx="17710785" cy="0"/>
            </a:xfrm>
            <a:custGeom>
              <a:avLst/>
              <a:gdLst/>
              <a:ahLst/>
              <a:cxnLst/>
              <a:rect l="l" t="t" r="r" b="b"/>
              <a:pathLst>
                <a:path w="17710785" h="0">
                  <a:moveTo>
                    <a:pt x="0" y="0"/>
                  </a:moveTo>
                  <a:lnTo>
                    <a:pt x="17710581" y="0"/>
                  </a:lnTo>
                </a:path>
              </a:pathLst>
            </a:custGeom>
            <a:ln w="7234">
              <a:solidFill>
                <a:srgbClr val="000000"/>
              </a:solidFill>
              <a:prstDash val="lg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19293211" y="7365785"/>
              <a:ext cx="24130" cy="0"/>
            </a:xfrm>
            <a:custGeom>
              <a:avLst/>
              <a:gdLst/>
              <a:ahLst/>
              <a:cxnLst/>
              <a:rect l="l" t="t" r="r" b="b"/>
              <a:pathLst>
                <a:path w="24130" h="0">
                  <a:moveTo>
                    <a:pt x="0" y="0"/>
                  </a:moveTo>
                  <a:lnTo>
                    <a:pt x="23916" y="0"/>
                  </a:lnTo>
                </a:path>
              </a:pathLst>
            </a:custGeom>
            <a:ln w="723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1486809" y="8685929"/>
              <a:ext cx="24130" cy="0"/>
            </a:xfrm>
            <a:custGeom>
              <a:avLst/>
              <a:gdLst/>
              <a:ahLst/>
              <a:cxnLst/>
              <a:rect l="l" t="t" r="r" b="b"/>
              <a:pathLst>
                <a:path w="24130" h="0">
                  <a:moveTo>
                    <a:pt x="0" y="0"/>
                  </a:moveTo>
                  <a:lnTo>
                    <a:pt x="23924" y="0"/>
                  </a:lnTo>
                </a:path>
              </a:pathLst>
            </a:custGeom>
            <a:ln w="723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1558663" y="8685929"/>
              <a:ext cx="17710785" cy="0"/>
            </a:xfrm>
            <a:custGeom>
              <a:avLst/>
              <a:gdLst/>
              <a:ahLst/>
              <a:cxnLst/>
              <a:rect l="l" t="t" r="r" b="b"/>
              <a:pathLst>
                <a:path w="17710785" h="0">
                  <a:moveTo>
                    <a:pt x="0" y="0"/>
                  </a:moveTo>
                  <a:lnTo>
                    <a:pt x="17710581" y="0"/>
                  </a:lnTo>
                </a:path>
              </a:pathLst>
            </a:custGeom>
            <a:ln w="7234">
              <a:solidFill>
                <a:srgbClr val="000000"/>
              </a:solidFill>
              <a:prstDash val="lg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19293211" y="8685929"/>
              <a:ext cx="24130" cy="0"/>
            </a:xfrm>
            <a:custGeom>
              <a:avLst/>
              <a:gdLst/>
              <a:ahLst/>
              <a:cxnLst/>
              <a:rect l="l" t="t" r="r" b="b"/>
              <a:pathLst>
                <a:path w="24130" h="0">
                  <a:moveTo>
                    <a:pt x="0" y="0"/>
                  </a:moveTo>
                  <a:lnTo>
                    <a:pt x="23916" y="0"/>
                  </a:lnTo>
                </a:path>
              </a:pathLst>
            </a:custGeom>
            <a:ln w="723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1486809" y="10006073"/>
              <a:ext cx="24130" cy="0"/>
            </a:xfrm>
            <a:custGeom>
              <a:avLst/>
              <a:gdLst/>
              <a:ahLst/>
              <a:cxnLst/>
              <a:rect l="l" t="t" r="r" b="b"/>
              <a:pathLst>
                <a:path w="24130" h="0">
                  <a:moveTo>
                    <a:pt x="0" y="0"/>
                  </a:moveTo>
                  <a:lnTo>
                    <a:pt x="23924" y="0"/>
                  </a:lnTo>
                </a:path>
              </a:pathLst>
            </a:custGeom>
            <a:ln w="723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1558663" y="10006073"/>
              <a:ext cx="17710785" cy="0"/>
            </a:xfrm>
            <a:custGeom>
              <a:avLst/>
              <a:gdLst/>
              <a:ahLst/>
              <a:cxnLst/>
              <a:rect l="l" t="t" r="r" b="b"/>
              <a:pathLst>
                <a:path w="17710785" h="0">
                  <a:moveTo>
                    <a:pt x="0" y="0"/>
                  </a:moveTo>
                  <a:lnTo>
                    <a:pt x="17710581" y="0"/>
                  </a:lnTo>
                </a:path>
              </a:pathLst>
            </a:custGeom>
            <a:ln w="7234">
              <a:solidFill>
                <a:srgbClr val="000000"/>
              </a:solidFill>
              <a:prstDash val="lg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19293211" y="10006073"/>
              <a:ext cx="24130" cy="0"/>
            </a:xfrm>
            <a:custGeom>
              <a:avLst/>
              <a:gdLst/>
              <a:ahLst/>
              <a:cxnLst/>
              <a:rect l="l" t="t" r="r" b="b"/>
              <a:pathLst>
                <a:path w="24130" h="0">
                  <a:moveTo>
                    <a:pt x="0" y="0"/>
                  </a:moveTo>
                  <a:lnTo>
                    <a:pt x="23916" y="0"/>
                  </a:lnTo>
                </a:path>
              </a:pathLst>
            </a:custGeom>
            <a:ln w="723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1486810" y="1214403"/>
              <a:ext cx="4193540" cy="871219"/>
            </a:xfrm>
            <a:custGeom>
              <a:avLst/>
              <a:gdLst/>
              <a:ahLst/>
              <a:cxnLst/>
              <a:rect l="l" t="t" r="r" b="b"/>
              <a:pathLst>
                <a:path w="4193540" h="871219">
                  <a:moveTo>
                    <a:pt x="4193194" y="0"/>
                  </a:moveTo>
                  <a:lnTo>
                    <a:pt x="0" y="0"/>
                  </a:lnTo>
                  <a:lnTo>
                    <a:pt x="0" y="870806"/>
                  </a:lnTo>
                  <a:lnTo>
                    <a:pt x="4193194" y="870806"/>
                  </a:lnTo>
                  <a:lnTo>
                    <a:pt x="419319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1486810" y="1214403"/>
              <a:ext cx="4193540" cy="871219"/>
            </a:xfrm>
            <a:custGeom>
              <a:avLst/>
              <a:gdLst/>
              <a:ahLst/>
              <a:cxnLst/>
              <a:rect l="l" t="t" r="r" b="b"/>
              <a:pathLst>
                <a:path w="4193540" h="871219">
                  <a:moveTo>
                    <a:pt x="4193194" y="0"/>
                  </a:moveTo>
                  <a:lnTo>
                    <a:pt x="0" y="0"/>
                  </a:lnTo>
                  <a:lnTo>
                    <a:pt x="0" y="870806"/>
                  </a:lnTo>
                  <a:lnTo>
                    <a:pt x="4193194" y="870806"/>
                  </a:lnTo>
                  <a:lnTo>
                    <a:pt x="4193194" y="0"/>
                  </a:lnTo>
                  <a:close/>
                </a:path>
              </a:pathLst>
            </a:custGeom>
            <a:ln w="236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6" name="object 36" descr=""/>
          <p:cNvSpPr txBox="1"/>
          <p:nvPr/>
        </p:nvSpPr>
        <p:spPr>
          <a:xfrm>
            <a:off x="2382676" y="1472020"/>
            <a:ext cx="2401570" cy="346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 spc="-10">
                <a:solidFill>
                  <a:srgbClr val="FFFFFF"/>
                </a:solidFill>
                <a:latin typeface="Suisse Int'l Book"/>
                <a:cs typeface="Suisse Int'l Book"/>
              </a:rPr>
              <a:t>REQUERIMIENTOS</a:t>
            </a:r>
            <a:endParaRPr sz="2100">
              <a:latin typeface="Suisse Int'l Book"/>
              <a:cs typeface="Suisse Int'l Book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5947095" y="1529070"/>
            <a:ext cx="2197735" cy="2222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300" b="1">
                <a:latin typeface="Suisse Int'l"/>
                <a:cs typeface="Suisse Int'l"/>
              </a:rPr>
              <a:t>FACTOR</a:t>
            </a:r>
            <a:r>
              <a:rPr dirty="0" sz="1300" spc="155" b="1">
                <a:latin typeface="Suisse Int'l"/>
                <a:cs typeface="Suisse Int'l"/>
              </a:rPr>
              <a:t> </a:t>
            </a:r>
            <a:r>
              <a:rPr dirty="0" sz="1300" spc="-10" b="1">
                <a:latin typeface="Suisse Int'l"/>
                <a:cs typeface="Suisse Int'l"/>
              </a:rPr>
              <a:t>DETERMINANTE</a:t>
            </a:r>
            <a:endParaRPr sz="1300">
              <a:latin typeface="Suisse Int'l"/>
              <a:cs typeface="Suisse Int'l"/>
            </a:endParaRPr>
          </a:p>
        </p:txBody>
      </p:sp>
      <p:sp>
        <p:nvSpPr>
          <p:cNvPr id="38" name="object 38" descr=""/>
          <p:cNvSpPr/>
          <p:nvPr/>
        </p:nvSpPr>
        <p:spPr>
          <a:xfrm>
            <a:off x="5680008" y="1214688"/>
            <a:ext cx="2727960" cy="870585"/>
          </a:xfrm>
          <a:custGeom>
            <a:avLst/>
            <a:gdLst/>
            <a:ahLst/>
            <a:cxnLst/>
            <a:rect l="l" t="t" r="r" b="b"/>
            <a:pathLst>
              <a:path w="2727959" h="870585">
                <a:moveTo>
                  <a:pt x="2727424" y="870522"/>
                </a:moveTo>
                <a:lnTo>
                  <a:pt x="0" y="870522"/>
                </a:lnTo>
                <a:lnTo>
                  <a:pt x="0" y="0"/>
                </a:lnTo>
                <a:lnTo>
                  <a:pt x="2057290" y="0"/>
                </a:lnTo>
                <a:lnTo>
                  <a:pt x="2105148" y="1682"/>
                </a:lnTo>
                <a:lnTo>
                  <a:pt x="2152098" y="6654"/>
                </a:lnTo>
                <a:lnTo>
                  <a:pt x="2198027" y="14803"/>
                </a:lnTo>
                <a:lnTo>
                  <a:pt x="2242820" y="26014"/>
                </a:lnTo>
                <a:lnTo>
                  <a:pt x="2286366" y="40175"/>
                </a:lnTo>
                <a:lnTo>
                  <a:pt x="2328549" y="57172"/>
                </a:lnTo>
                <a:lnTo>
                  <a:pt x="2369257" y="76891"/>
                </a:lnTo>
                <a:lnTo>
                  <a:pt x="2408376" y="99220"/>
                </a:lnTo>
                <a:lnTo>
                  <a:pt x="2445794" y="124044"/>
                </a:lnTo>
                <a:lnTo>
                  <a:pt x="2481396" y="151251"/>
                </a:lnTo>
                <a:lnTo>
                  <a:pt x="2515069" y="180727"/>
                </a:lnTo>
                <a:lnTo>
                  <a:pt x="2546700" y="212359"/>
                </a:lnTo>
                <a:lnTo>
                  <a:pt x="2576175" y="246032"/>
                </a:lnTo>
                <a:lnTo>
                  <a:pt x="2603382" y="281635"/>
                </a:lnTo>
                <a:lnTo>
                  <a:pt x="2628206" y="319053"/>
                </a:lnTo>
                <a:lnTo>
                  <a:pt x="2650534" y="358172"/>
                </a:lnTo>
                <a:lnTo>
                  <a:pt x="2670253" y="398881"/>
                </a:lnTo>
                <a:lnTo>
                  <a:pt x="2687249" y="441065"/>
                </a:lnTo>
                <a:lnTo>
                  <a:pt x="2701410" y="484610"/>
                </a:lnTo>
                <a:lnTo>
                  <a:pt x="2712621" y="529404"/>
                </a:lnTo>
                <a:lnTo>
                  <a:pt x="2720769" y="575333"/>
                </a:lnTo>
                <a:lnTo>
                  <a:pt x="2725741" y="622283"/>
                </a:lnTo>
                <a:lnTo>
                  <a:pt x="2727424" y="670141"/>
                </a:lnTo>
                <a:lnTo>
                  <a:pt x="2727424" y="870522"/>
                </a:lnTo>
                <a:close/>
              </a:path>
            </a:pathLst>
          </a:custGeom>
          <a:ln w="236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 descr=""/>
          <p:cNvSpPr txBox="1"/>
          <p:nvPr/>
        </p:nvSpPr>
        <p:spPr>
          <a:xfrm>
            <a:off x="8722397" y="1529070"/>
            <a:ext cx="2101850" cy="2222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300" b="1">
                <a:latin typeface="Suisse Int'l"/>
                <a:cs typeface="Suisse Int'l"/>
              </a:rPr>
              <a:t>FACTOR</a:t>
            </a:r>
            <a:r>
              <a:rPr dirty="0" sz="1300" spc="155" b="1">
                <a:latin typeface="Suisse Int'l"/>
                <a:cs typeface="Suisse Int'l"/>
              </a:rPr>
              <a:t> </a:t>
            </a:r>
            <a:r>
              <a:rPr dirty="0" sz="1300" spc="-10" b="1">
                <a:latin typeface="Suisse Int'l"/>
                <a:cs typeface="Suisse Int'l"/>
              </a:rPr>
              <a:t>DETERMINADO</a:t>
            </a:r>
            <a:endParaRPr sz="1300">
              <a:latin typeface="Suisse Int'l"/>
              <a:cs typeface="Suisse Int'l"/>
            </a:endParaRPr>
          </a:p>
        </p:txBody>
      </p:sp>
      <p:sp>
        <p:nvSpPr>
          <p:cNvPr id="40" name="object 40" descr=""/>
          <p:cNvSpPr/>
          <p:nvPr/>
        </p:nvSpPr>
        <p:spPr>
          <a:xfrm>
            <a:off x="8407433" y="1214688"/>
            <a:ext cx="2727960" cy="870585"/>
          </a:xfrm>
          <a:custGeom>
            <a:avLst/>
            <a:gdLst/>
            <a:ahLst/>
            <a:cxnLst/>
            <a:rect l="l" t="t" r="r" b="b"/>
            <a:pathLst>
              <a:path w="2727959" h="870585">
                <a:moveTo>
                  <a:pt x="2727424" y="870522"/>
                </a:moveTo>
                <a:lnTo>
                  <a:pt x="0" y="870522"/>
                </a:lnTo>
                <a:lnTo>
                  <a:pt x="0" y="0"/>
                </a:lnTo>
                <a:lnTo>
                  <a:pt x="2057290" y="0"/>
                </a:lnTo>
                <a:lnTo>
                  <a:pt x="2105148" y="1682"/>
                </a:lnTo>
                <a:lnTo>
                  <a:pt x="2152098" y="6654"/>
                </a:lnTo>
                <a:lnTo>
                  <a:pt x="2198027" y="14803"/>
                </a:lnTo>
                <a:lnTo>
                  <a:pt x="2242820" y="26014"/>
                </a:lnTo>
                <a:lnTo>
                  <a:pt x="2286366" y="40175"/>
                </a:lnTo>
                <a:lnTo>
                  <a:pt x="2328549" y="57172"/>
                </a:lnTo>
                <a:lnTo>
                  <a:pt x="2369257" y="76891"/>
                </a:lnTo>
                <a:lnTo>
                  <a:pt x="2408376" y="99220"/>
                </a:lnTo>
                <a:lnTo>
                  <a:pt x="2445794" y="124044"/>
                </a:lnTo>
                <a:lnTo>
                  <a:pt x="2481396" y="151251"/>
                </a:lnTo>
                <a:lnTo>
                  <a:pt x="2515069" y="180727"/>
                </a:lnTo>
                <a:lnTo>
                  <a:pt x="2546700" y="212359"/>
                </a:lnTo>
                <a:lnTo>
                  <a:pt x="2576175" y="246032"/>
                </a:lnTo>
                <a:lnTo>
                  <a:pt x="2603382" y="281635"/>
                </a:lnTo>
                <a:lnTo>
                  <a:pt x="2628206" y="319053"/>
                </a:lnTo>
                <a:lnTo>
                  <a:pt x="2650534" y="358172"/>
                </a:lnTo>
                <a:lnTo>
                  <a:pt x="2670253" y="398881"/>
                </a:lnTo>
                <a:lnTo>
                  <a:pt x="2687249" y="441065"/>
                </a:lnTo>
                <a:lnTo>
                  <a:pt x="2701410" y="484610"/>
                </a:lnTo>
                <a:lnTo>
                  <a:pt x="2712621" y="529404"/>
                </a:lnTo>
                <a:lnTo>
                  <a:pt x="2720769" y="575333"/>
                </a:lnTo>
                <a:lnTo>
                  <a:pt x="2725741" y="622283"/>
                </a:lnTo>
                <a:lnTo>
                  <a:pt x="2727424" y="670141"/>
                </a:lnTo>
                <a:lnTo>
                  <a:pt x="2727424" y="870522"/>
                </a:lnTo>
                <a:close/>
              </a:path>
            </a:pathLst>
          </a:custGeom>
          <a:ln w="236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 descr=""/>
          <p:cNvSpPr txBox="1"/>
          <p:nvPr/>
        </p:nvSpPr>
        <p:spPr>
          <a:xfrm>
            <a:off x="11746407" y="1529070"/>
            <a:ext cx="1508760" cy="2222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300" spc="-10" b="1">
                <a:latin typeface="Suisse Int'l"/>
                <a:cs typeface="Suisse Int'l"/>
              </a:rPr>
              <a:t>SUBPARÁMETRO</a:t>
            </a:r>
            <a:endParaRPr sz="1300">
              <a:latin typeface="Suisse Int'l"/>
              <a:cs typeface="Suisse Int'l"/>
            </a:endParaRPr>
          </a:p>
        </p:txBody>
      </p:sp>
      <p:sp>
        <p:nvSpPr>
          <p:cNvPr id="42" name="object 42" descr=""/>
          <p:cNvSpPr/>
          <p:nvPr/>
        </p:nvSpPr>
        <p:spPr>
          <a:xfrm>
            <a:off x="11134858" y="1214688"/>
            <a:ext cx="2727960" cy="870585"/>
          </a:xfrm>
          <a:custGeom>
            <a:avLst/>
            <a:gdLst/>
            <a:ahLst/>
            <a:cxnLst/>
            <a:rect l="l" t="t" r="r" b="b"/>
            <a:pathLst>
              <a:path w="2727959" h="870585">
                <a:moveTo>
                  <a:pt x="2727424" y="870522"/>
                </a:moveTo>
                <a:lnTo>
                  <a:pt x="0" y="870522"/>
                </a:lnTo>
                <a:lnTo>
                  <a:pt x="0" y="0"/>
                </a:lnTo>
                <a:lnTo>
                  <a:pt x="2057290" y="0"/>
                </a:lnTo>
                <a:lnTo>
                  <a:pt x="2105148" y="1682"/>
                </a:lnTo>
                <a:lnTo>
                  <a:pt x="2152098" y="6654"/>
                </a:lnTo>
                <a:lnTo>
                  <a:pt x="2198027" y="14803"/>
                </a:lnTo>
                <a:lnTo>
                  <a:pt x="2242820" y="26014"/>
                </a:lnTo>
                <a:lnTo>
                  <a:pt x="2286366" y="40175"/>
                </a:lnTo>
                <a:lnTo>
                  <a:pt x="2328549" y="57172"/>
                </a:lnTo>
                <a:lnTo>
                  <a:pt x="2369257" y="76891"/>
                </a:lnTo>
                <a:lnTo>
                  <a:pt x="2408376" y="99220"/>
                </a:lnTo>
                <a:lnTo>
                  <a:pt x="2445794" y="124044"/>
                </a:lnTo>
                <a:lnTo>
                  <a:pt x="2481396" y="151251"/>
                </a:lnTo>
                <a:lnTo>
                  <a:pt x="2515069" y="180727"/>
                </a:lnTo>
                <a:lnTo>
                  <a:pt x="2546700" y="212359"/>
                </a:lnTo>
                <a:lnTo>
                  <a:pt x="2576175" y="246032"/>
                </a:lnTo>
                <a:lnTo>
                  <a:pt x="2603382" y="281635"/>
                </a:lnTo>
                <a:lnTo>
                  <a:pt x="2628206" y="319053"/>
                </a:lnTo>
                <a:lnTo>
                  <a:pt x="2650534" y="358172"/>
                </a:lnTo>
                <a:lnTo>
                  <a:pt x="2670253" y="398881"/>
                </a:lnTo>
                <a:lnTo>
                  <a:pt x="2687249" y="441065"/>
                </a:lnTo>
                <a:lnTo>
                  <a:pt x="2701410" y="484610"/>
                </a:lnTo>
                <a:lnTo>
                  <a:pt x="2712621" y="529404"/>
                </a:lnTo>
                <a:lnTo>
                  <a:pt x="2720769" y="575333"/>
                </a:lnTo>
                <a:lnTo>
                  <a:pt x="2725741" y="622283"/>
                </a:lnTo>
                <a:lnTo>
                  <a:pt x="2727424" y="670141"/>
                </a:lnTo>
                <a:lnTo>
                  <a:pt x="2727424" y="870522"/>
                </a:lnTo>
                <a:close/>
              </a:path>
            </a:pathLst>
          </a:custGeom>
          <a:ln w="236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 descr=""/>
          <p:cNvSpPr txBox="1"/>
          <p:nvPr/>
        </p:nvSpPr>
        <p:spPr>
          <a:xfrm>
            <a:off x="14451116" y="1529070"/>
            <a:ext cx="1554480" cy="2222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300" spc="-10" b="1">
                <a:latin typeface="Suisse Int'l"/>
                <a:cs typeface="Suisse Int'l"/>
              </a:rPr>
              <a:t>CUANTIFICACIÓN</a:t>
            </a:r>
            <a:endParaRPr sz="1300">
              <a:latin typeface="Suisse Int'l"/>
              <a:cs typeface="Suisse Int'l"/>
            </a:endParaRPr>
          </a:p>
        </p:txBody>
      </p:sp>
      <p:sp>
        <p:nvSpPr>
          <p:cNvPr id="44" name="object 44" descr=""/>
          <p:cNvSpPr/>
          <p:nvPr/>
        </p:nvSpPr>
        <p:spPr>
          <a:xfrm>
            <a:off x="13862282" y="1214688"/>
            <a:ext cx="2727960" cy="870585"/>
          </a:xfrm>
          <a:custGeom>
            <a:avLst/>
            <a:gdLst/>
            <a:ahLst/>
            <a:cxnLst/>
            <a:rect l="l" t="t" r="r" b="b"/>
            <a:pathLst>
              <a:path w="2727959" h="870585">
                <a:moveTo>
                  <a:pt x="2727424" y="870522"/>
                </a:moveTo>
                <a:lnTo>
                  <a:pt x="0" y="870522"/>
                </a:lnTo>
                <a:lnTo>
                  <a:pt x="0" y="0"/>
                </a:lnTo>
                <a:lnTo>
                  <a:pt x="2057290" y="0"/>
                </a:lnTo>
                <a:lnTo>
                  <a:pt x="2105148" y="1682"/>
                </a:lnTo>
                <a:lnTo>
                  <a:pt x="2152098" y="6654"/>
                </a:lnTo>
                <a:lnTo>
                  <a:pt x="2198027" y="14803"/>
                </a:lnTo>
                <a:lnTo>
                  <a:pt x="2242820" y="26014"/>
                </a:lnTo>
                <a:lnTo>
                  <a:pt x="2286366" y="40175"/>
                </a:lnTo>
                <a:lnTo>
                  <a:pt x="2328549" y="57172"/>
                </a:lnTo>
                <a:lnTo>
                  <a:pt x="2369257" y="76891"/>
                </a:lnTo>
                <a:lnTo>
                  <a:pt x="2408376" y="99220"/>
                </a:lnTo>
                <a:lnTo>
                  <a:pt x="2445794" y="124044"/>
                </a:lnTo>
                <a:lnTo>
                  <a:pt x="2481396" y="151251"/>
                </a:lnTo>
                <a:lnTo>
                  <a:pt x="2515069" y="180727"/>
                </a:lnTo>
                <a:lnTo>
                  <a:pt x="2546700" y="212359"/>
                </a:lnTo>
                <a:lnTo>
                  <a:pt x="2576175" y="246032"/>
                </a:lnTo>
                <a:lnTo>
                  <a:pt x="2603382" y="281635"/>
                </a:lnTo>
                <a:lnTo>
                  <a:pt x="2628206" y="319053"/>
                </a:lnTo>
                <a:lnTo>
                  <a:pt x="2650534" y="358172"/>
                </a:lnTo>
                <a:lnTo>
                  <a:pt x="2670253" y="398881"/>
                </a:lnTo>
                <a:lnTo>
                  <a:pt x="2687249" y="441065"/>
                </a:lnTo>
                <a:lnTo>
                  <a:pt x="2701410" y="484610"/>
                </a:lnTo>
                <a:lnTo>
                  <a:pt x="2712621" y="529404"/>
                </a:lnTo>
                <a:lnTo>
                  <a:pt x="2720769" y="575333"/>
                </a:lnTo>
                <a:lnTo>
                  <a:pt x="2725741" y="622283"/>
                </a:lnTo>
                <a:lnTo>
                  <a:pt x="2727424" y="670141"/>
                </a:lnTo>
                <a:lnTo>
                  <a:pt x="2727424" y="870522"/>
                </a:lnTo>
                <a:close/>
              </a:path>
            </a:pathLst>
          </a:custGeom>
          <a:ln w="2364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 descr=""/>
          <p:cNvSpPr txBox="1"/>
          <p:nvPr/>
        </p:nvSpPr>
        <p:spPr>
          <a:xfrm>
            <a:off x="17343969" y="1529070"/>
            <a:ext cx="1223645" cy="2222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300" spc="-10" b="1">
                <a:latin typeface="Suisse Int'l"/>
                <a:cs typeface="Suisse Int'l"/>
              </a:rPr>
              <a:t>ILUSTRACIÓN</a:t>
            </a:r>
            <a:endParaRPr sz="1300">
              <a:latin typeface="Suisse Int'l"/>
              <a:cs typeface="Suisse Int'l"/>
            </a:endParaRPr>
          </a:p>
        </p:txBody>
      </p:sp>
      <p:grpSp>
        <p:nvGrpSpPr>
          <p:cNvPr id="46" name="object 46" descr=""/>
          <p:cNvGrpSpPr/>
          <p:nvPr/>
        </p:nvGrpSpPr>
        <p:grpSpPr>
          <a:xfrm>
            <a:off x="1649485" y="1202868"/>
            <a:ext cx="17679670" cy="10123805"/>
            <a:chOff x="1649485" y="1202868"/>
            <a:chExt cx="17679670" cy="10123805"/>
          </a:xfrm>
        </p:grpSpPr>
        <p:sp>
          <p:nvSpPr>
            <p:cNvPr id="47" name="object 47" descr=""/>
            <p:cNvSpPr/>
            <p:nvPr/>
          </p:nvSpPr>
          <p:spPr>
            <a:xfrm>
              <a:off x="16589706" y="1214688"/>
              <a:ext cx="2727960" cy="870585"/>
            </a:xfrm>
            <a:custGeom>
              <a:avLst/>
              <a:gdLst/>
              <a:ahLst/>
              <a:cxnLst/>
              <a:rect l="l" t="t" r="r" b="b"/>
              <a:pathLst>
                <a:path w="2727959" h="870585">
                  <a:moveTo>
                    <a:pt x="2727424" y="870522"/>
                  </a:moveTo>
                  <a:lnTo>
                    <a:pt x="0" y="870522"/>
                  </a:lnTo>
                  <a:lnTo>
                    <a:pt x="0" y="0"/>
                  </a:lnTo>
                  <a:lnTo>
                    <a:pt x="2057290" y="0"/>
                  </a:lnTo>
                  <a:lnTo>
                    <a:pt x="2105148" y="1682"/>
                  </a:lnTo>
                  <a:lnTo>
                    <a:pt x="2152098" y="6654"/>
                  </a:lnTo>
                  <a:lnTo>
                    <a:pt x="2198027" y="14803"/>
                  </a:lnTo>
                  <a:lnTo>
                    <a:pt x="2242820" y="26014"/>
                  </a:lnTo>
                  <a:lnTo>
                    <a:pt x="2286366" y="40175"/>
                  </a:lnTo>
                  <a:lnTo>
                    <a:pt x="2328549" y="57172"/>
                  </a:lnTo>
                  <a:lnTo>
                    <a:pt x="2369257" y="76891"/>
                  </a:lnTo>
                  <a:lnTo>
                    <a:pt x="2408376" y="99220"/>
                  </a:lnTo>
                  <a:lnTo>
                    <a:pt x="2445794" y="124044"/>
                  </a:lnTo>
                  <a:lnTo>
                    <a:pt x="2481396" y="151251"/>
                  </a:lnTo>
                  <a:lnTo>
                    <a:pt x="2515069" y="180727"/>
                  </a:lnTo>
                  <a:lnTo>
                    <a:pt x="2546700" y="212359"/>
                  </a:lnTo>
                  <a:lnTo>
                    <a:pt x="2576175" y="246032"/>
                  </a:lnTo>
                  <a:lnTo>
                    <a:pt x="2603382" y="281635"/>
                  </a:lnTo>
                  <a:lnTo>
                    <a:pt x="2628206" y="319053"/>
                  </a:lnTo>
                  <a:lnTo>
                    <a:pt x="2650534" y="358172"/>
                  </a:lnTo>
                  <a:lnTo>
                    <a:pt x="2670253" y="398881"/>
                  </a:lnTo>
                  <a:lnTo>
                    <a:pt x="2687249" y="441065"/>
                  </a:lnTo>
                  <a:lnTo>
                    <a:pt x="2701410" y="484610"/>
                  </a:lnTo>
                  <a:lnTo>
                    <a:pt x="2712621" y="529404"/>
                  </a:lnTo>
                  <a:lnTo>
                    <a:pt x="2720769" y="575333"/>
                  </a:lnTo>
                  <a:lnTo>
                    <a:pt x="2725741" y="622283"/>
                  </a:lnTo>
                  <a:lnTo>
                    <a:pt x="2727424" y="670141"/>
                  </a:lnTo>
                  <a:lnTo>
                    <a:pt x="2727424" y="870522"/>
                  </a:lnTo>
                  <a:close/>
                </a:path>
              </a:pathLst>
            </a:custGeom>
            <a:ln w="2364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8407432" y="2085211"/>
              <a:ext cx="0" cy="9241155"/>
            </a:xfrm>
            <a:custGeom>
              <a:avLst/>
              <a:gdLst/>
              <a:ahLst/>
              <a:cxnLst/>
              <a:rect l="l" t="t" r="r" b="b"/>
              <a:pathLst>
                <a:path w="0" h="9241155">
                  <a:moveTo>
                    <a:pt x="0" y="0"/>
                  </a:moveTo>
                  <a:lnTo>
                    <a:pt x="0" y="9241008"/>
                  </a:lnTo>
                </a:path>
              </a:pathLst>
            </a:custGeom>
            <a:ln w="78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11134857" y="2085211"/>
              <a:ext cx="0" cy="9241155"/>
            </a:xfrm>
            <a:custGeom>
              <a:avLst/>
              <a:gdLst/>
              <a:ahLst/>
              <a:cxnLst/>
              <a:rect l="l" t="t" r="r" b="b"/>
              <a:pathLst>
                <a:path w="0" h="9241155">
                  <a:moveTo>
                    <a:pt x="0" y="0"/>
                  </a:moveTo>
                  <a:lnTo>
                    <a:pt x="0" y="9241008"/>
                  </a:lnTo>
                </a:path>
              </a:pathLst>
            </a:custGeom>
            <a:ln w="78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13862282" y="2085211"/>
              <a:ext cx="0" cy="9241155"/>
            </a:xfrm>
            <a:custGeom>
              <a:avLst/>
              <a:gdLst/>
              <a:ahLst/>
              <a:cxnLst/>
              <a:rect l="l" t="t" r="r" b="b"/>
              <a:pathLst>
                <a:path w="0" h="9241155">
                  <a:moveTo>
                    <a:pt x="0" y="0"/>
                  </a:moveTo>
                  <a:lnTo>
                    <a:pt x="0" y="9241008"/>
                  </a:lnTo>
                </a:path>
              </a:pathLst>
            </a:custGeom>
            <a:ln w="78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16589706" y="2085211"/>
              <a:ext cx="0" cy="9241155"/>
            </a:xfrm>
            <a:custGeom>
              <a:avLst/>
              <a:gdLst/>
              <a:ahLst/>
              <a:cxnLst/>
              <a:rect l="l" t="t" r="r" b="b"/>
              <a:pathLst>
                <a:path w="0" h="9241155">
                  <a:moveTo>
                    <a:pt x="0" y="0"/>
                  </a:moveTo>
                  <a:lnTo>
                    <a:pt x="0" y="9241008"/>
                  </a:lnTo>
                </a:path>
              </a:pathLst>
            </a:custGeom>
            <a:ln w="788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1720125" y="2292052"/>
              <a:ext cx="295910" cy="352425"/>
            </a:xfrm>
            <a:custGeom>
              <a:avLst/>
              <a:gdLst/>
              <a:ahLst/>
              <a:cxnLst/>
              <a:rect l="l" t="t" r="r" b="b"/>
              <a:pathLst>
                <a:path w="295910" h="352425">
                  <a:moveTo>
                    <a:pt x="61573" y="152875"/>
                  </a:moveTo>
                  <a:lnTo>
                    <a:pt x="38502" y="153694"/>
                  </a:lnTo>
                  <a:lnTo>
                    <a:pt x="17220" y="162937"/>
                  </a:lnTo>
                  <a:lnTo>
                    <a:pt x="0" y="179702"/>
                  </a:lnTo>
                  <a:lnTo>
                    <a:pt x="102869" y="288845"/>
                  </a:lnTo>
                  <a:lnTo>
                    <a:pt x="102869" y="352384"/>
                  </a:lnTo>
                  <a:lnTo>
                    <a:pt x="274361" y="352384"/>
                  </a:lnTo>
                  <a:lnTo>
                    <a:pt x="274361" y="328995"/>
                  </a:lnTo>
                  <a:lnTo>
                    <a:pt x="126250" y="328995"/>
                  </a:lnTo>
                  <a:lnTo>
                    <a:pt x="126250" y="278710"/>
                  </a:lnTo>
                  <a:lnTo>
                    <a:pt x="33499" y="180474"/>
                  </a:lnTo>
                  <a:lnTo>
                    <a:pt x="44121" y="176294"/>
                  </a:lnTo>
                  <a:lnTo>
                    <a:pt x="55156" y="175692"/>
                  </a:lnTo>
                  <a:lnTo>
                    <a:pt x="107550" y="175692"/>
                  </a:lnTo>
                  <a:lnTo>
                    <a:pt x="107550" y="161380"/>
                  </a:lnTo>
                  <a:lnTo>
                    <a:pt x="84161" y="161380"/>
                  </a:lnTo>
                  <a:lnTo>
                    <a:pt x="61573" y="152875"/>
                  </a:lnTo>
                  <a:close/>
                </a:path>
                <a:path w="295910" h="352425">
                  <a:moveTo>
                    <a:pt x="291626" y="130875"/>
                  </a:moveTo>
                  <a:lnTo>
                    <a:pt x="258370" y="130875"/>
                  </a:lnTo>
                  <a:lnTo>
                    <a:pt x="266740" y="133085"/>
                  </a:lnTo>
                  <a:lnTo>
                    <a:pt x="271271" y="142247"/>
                  </a:lnTo>
                  <a:lnTo>
                    <a:pt x="271193" y="262296"/>
                  </a:lnTo>
                  <a:lnTo>
                    <a:pt x="267355" y="271345"/>
                  </a:lnTo>
                  <a:lnTo>
                    <a:pt x="260479" y="283888"/>
                  </a:lnTo>
                  <a:lnTo>
                    <a:pt x="253905" y="295975"/>
                  </a:lnTo>
                  <a:lnTo>
                    <a:pt x="250972" y="303660"/>
                  </a:lnTo>
                  <a:lnTo>
                    <a:pt x="250972" y="328995"/>
                  </a:lnTo>
                  <a:lnTo>
                    <a:pt x="274361" y="328995"/>
                  </a:lnTo>
                  <a:lnTo>
                    <a:pt x="274361" y="306780"/>
                  </a:lnTo>
                  <a:lnTo>
                    <a:pt x="277150" y="300337"/>
                  </a:lnTo>
                  <a:lnTo>
                    <a:pt x="290102" y="276461"/>
                  </a:lnTo>
                  <a:lnTo>
                    <a:pt x="294022" y="267970"/>
                  </a:lnTo>
                  <a:lnTo>
                    <a:pt x="294258" y="267150"/>
                  </a:lnTo>
                  <a:lnTo>
                    <a:pt x="294715" y="266386"/>
                  </a:lnTo>
                  <a:lnTo>
                    <a:pt x="294644" y="265479"/>
                  </a:lnTo>
                  <a:lnTo>
                    <a:pt x="294057" y="234135"/>
                  </a:lnTo>
                  <a:lnTo>
                    <a:pt x="294923" y="202141"/>
                  </a:lnTo>
                  <a:lnTo>
                    <a:pt x="295329" y="184367"/>
                  </a:lnTo>
                  <a:lnTo>
                    <a:pt x="295436" y="179702"/>
                  </a:lnTo>
                  <a:lnTo>
                    <a:pt x="295527" y="175692"/>
                  </a:lnTo>
                  <a:lnTo>
                    <a:pt x="295652" y="170230"/>
                  </a:lnTo>
                  <a:lnTo>
                    <a:pt x="294841" y="145005"/>
                  </a:lnTo>
                  <a:lnTo>
                    <a:pt x="294752" y="142247"/>
                  </a:lnTo>
                  <a:lnTo>
                    <a:pt x="294652" y="139134"/>
                  </a:lnTo>
                  <a:lnTo>
                    <a:pt x="291626" y="130875"/>
                  </a:lnTo>
                  <a:close/>
                </a:path>
                <a:path w="295910" h="352425">
                  <a:moveTo>
                    <a:pt x="107550" y="175692"/>
                  </a:moveTo>
                  <a:lnTo>
                    <a:pt x="55156" y="175692"/>
                  </a:lnTo>
                  <a:lnTo>
                    <a:pt x="65886" y="178454"/>
                  </a:lnTo>
                  <a:lnTo>
                    <a:pt x="75595" y="184367"/>
                  </a:lnTo>
                  <a:lnTo>
                    <a:pt x="83667" y="191876"/>
                  </a:lnTo>
                  <a:lnTo>
                    <a:pt x="99337" y="208435"/>
                  </a:lnTo>
                  <a:lnTo>
                    <a:pt x="107550" y="215952"/>
                  </a:lnTo>
                  <a:lnTo>
                    <a:pt x="107550" y="175692"/>
                  </a:lnTo>
                  <a:close/>
                </a:path>
                <a:path w="295910" h="352425">
                  <a:moveTo>
                    <a:pt x="114177" y="0"/>
                  </a:moveTo>
                  <a:lnTo>
                    <a:pt x="103753" y="3281"/>
                  </a:lnTo>
                  <a:lnTo>
                    <a:pt x="94072" y="10216"/>
                  </a:lnTo>
                  <a:lnTo>
                    <a:pt x="86940" y="19545"/>
                  </a:lnTo>
                  <a:lnTo>
                    <a:pt x="84161" y="30008"/>
                  </a:lnTo>
                  <a:lnTo>
                    <a:pt x="84161" y="161380"/>
                  </a:lnTo>
                  <a:lnTo>
                    <a:pt x="107550" y="161380"/>
                  </a:lnTo>
                  <a:lnTo>
                    <a:pt x="107550" y="32143"/>
                  </a:lnTo>
                  <a:lnTo>
                    <a:pt x="108913" y="29078"/>
                  </a:lnTo>
                  <a:lnTo>
                    <a:pt x="113397" y="21631"/>
                  </a:lnTo>
                  <a:lnTo>
                    <a:pt x="124406" y="21434"/>
                  </a:lnTo>
                  <a:lnTo>
                    <a:pt x="151733" y="21434"/>
                  </a:lnTo>
                  <a:lnTo>
                    <a:pt x="150607" y="17353"/>
                  </a:lnTo>
                  <a:lnTo>
                    <a:pt x="141089" y="7267"/>
                  </a:lnTo>
                  <a:lnTo>
                    <a:pt x="128148" y="1244"/>
                  </a:lnTo>
                  <a:lnTo>
                    <a:pt x="114177" y="0"/>
                  </a:lnTo>
                  <a:close/>
                </a:path>
                <a:path w="295910" h="352425">
                  <a:moveTo>
                    <a:pt x="151733" y="21434"/>
                  </a:moveTo>
                  <a:lnTo>
                    <a:pt x="124406" y="21434"/>
                  </a:lnTo>
                  <a:lnTo>
                    <a:pt x="129339" y="28676"/>
                  </a:lnTo>
                  <a:lnTo>
                    <a:pt x="130338" y="30788"/>
                  </a:lnTo>
                  <a:lnTo>
                    <a:pt x="130931" y="32143"/>
                  </a:lnTo>
                  <a:lnTo>
                    <a:pt x="130931" y="145005"/>
                  </a:lnTo>
                  <a:lnTo>
                    <a:pt x="154312" y="145005"/>
                  </a:lnTo>
                  <a:lnTo>
                    <a:pt x="154312" y="131932"/>
                  </a:lnTo>
                  <a:lnTo>
                    <a:pt x="155683" y="128874"/>
                  </a:lnTo>
                  <a:lnTo>
                    <a:pt x="160167" y="121427"/>
                  </a:lnTo>
                  <a:lnTo>
                    <a:pt x="287662" y="121427"/>
                  </a:lnTo>
                  <a:lnTo>
                    <a:pt x="277418" y="112948"/>
                  </a:lnTo>
                  <a:lnTo>
                    <a:pt x="240428" y="112948"/>
                  </a:lnTo>
                  <a:lnTo>
                    <a:pt x="234964" y="108299"/>
                  </a:lnTo>
                  <a:lnTo>
                    <a:pt x="189671" y="108299"/>
                  </a:lnTo>
                  <a:lnTo>
                    <a:pt x="181647" y="103179"/>
                  </a:lnTo>
                  <a:lnTo>
                    <a:pt x="176136" y="101348"/>
                  </a:lnTo>
                  <a:lnTo>
                    <a:pt x="154312" y="101348"/>
                  </a:lnTo>
                  <a:lnTo>
                    <a:pt x="154312" y="30788"/>
                  </a:lnTo>
                  <a:lnTo>
                    <a:pt x="151787" y="21631"/>
                  </a:lnTo>
                  <a:lnTo>
                    <a:pt x="151733" y="21434"/>
                  </a:lnTo>
                  <a:close/>
                </a:path>
                <a:path w="295910" h="352425">
                  <a:moveTo>
                    <a:pt x="210895" y="121427"/>
                  </a:moveTo>
                  <a:lnTo>
                    <a:pt x="171315" y="121427"/>
                  </a:lnTo>
                  <a:lnTo>
                    <a:pt x="176109" y="128464"/>
                  </a:lnTo>
                  <a:lnTo>
                    <a:pt x="177246" y="130875"/>
                  </a:lnTo>
                  <a:lnTo>
                    <a:pt x="177701" y="131932"/>
                  </a:lnTo>
                  <a:lnTo>
                    <a:pt x="177701" y="145005"/>
                  </a:lnTo>
                  <a:lnTo>
                    <a:pt x="201081" y="145005"/>
                  </a:lnTo>
                  <a:lnTo>
                    <a:pt x="201081" y="130875"/>
                  </a:lnTo>
                  <a:lnTo>
                    <a:pt x="202465" y="128874"/>
                  </a:lnTo>
                  <a:lnTo>
                    <a:pt x="204462" y="126155"/>
                  </a:lnTo>
                  <a:lnTo>
                    <a:pt x="210895" y="121427"/>
                  </a:lnTo>
                  <a:close/>
                </a:path>
                <a:path w="295910" h="352425">
                  <a:moveTo>
                    <a:pt x="287662" y="121427"/>
                  </a:moveTo>
                  <a:lnTo>
                    <a:pt x="211645" y="121427"/>
                  </a:lnTo>
                  <a:lnTo>
                    <a:pt x="219395" y="122728"/>
                  </a:lnTo>
                  <a:lnTo>
                    <a:pt x="223099" y="128874"/>
                  </a:lnTo>
                  <a:lnTo>
                    <a:pt x="224470" y="131932"/>
                  </a:lnTo>
                  <a:lnTo>
                    <a:pt x="224470" y="145005"/>
                  </a:lnTo>
                  <a:lnTo>
                    <a:pt x="247851" y="145005"/>
                  </a:lnTo>
                  <a:lnTo>
                    <a:pt x="250596" y="135041"/>
                  </a:lnTo>
                  <a:lnTo>
                    <a:pt x="258370" y="130875"/>
                  </a:lnTo>
                  <a:lnTo>
                    <a:pt x="291626" y="130875"/>
                  </a:lnTo>
                  <a:lnTo>
                    <a:pt x="288383" y="122024"/>
                  </a:lnTo>
                  <a:lnTo>
                    <a:pt x="287662" y="121427"/>
                  </a:lnTo>
                  <a:close/>
                </a:path>
                <a:path w="295910" h="352425">
                  <a:moveTo>
                    <a:pt x="257823" y="107363"/>
                  </a:moveTo>
                  <a:lnTo>
                    <a:pt x="240428" y="112948"/>
                  </a:lnTo>
                  <a:lnTo>
                    <a:pt x="277418" y="112948"/>
                  </a:lnTo>
                  <a:lnTo>
                    <a:pt x="274957" y="110911"/>
                  </a:lnTo>
                  <a:lnTo>
                    <a:pt x="257823" y="107363"/>
                  </a:lnTo>
                  <a:close/>
                </a:path>
                <a:path w="295910" h="352425">
                  <a:moveTo>
                    <a:pt x="216110" y="99743"/>
                  </a:moveTo>
                  <a:lnTo>
                    <a:pt x="202102" y="101201"/>
                  </a:lnTo>
                  <a:lnTo>
                    <a:pt x="189671" y="108299"/>
                  </a:lnTo>
                  <a:lnTo>
                    <a:pt x="234964" y="108299"/>
                  </a:lnTo>
                  <a:lnTo>
                    <a:pt x="229588" y="103724"/>
                  </a:lnTo>
                  <a:lnTo>
                    <a:pt x="216110" y="99743"/>
                  </a:lnTo>
                  <a:close/>
                </a:path>
                <a:path w="295910" h="352425">
                  <a:moveTo>
                    <a:pt x="165169" y="99743"/>
                  </a:moveTo>
                  <a:lnTo>
                    <a:pt x="163141" y="99743"/>
                  </a:lnTo>
                  <a:lnTo>
                    <a:pt x="154312" y="101348"/>
                  </a:lnTo>
                  <a:lnTo>
                    <a:pt x="176136" y="101348"/>
                  </a:lnTo>
                  <a:lnTo>
                    <a:pt x="172899" y="100273"/>
                  </a:lnTo>
                  <a:lnTo>
                    <a:pt x="165169" y="99743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1720125" y="2292052"/>
              <a:ext cx="295910" cy="352425"/>
            </a:xfrm>
            <a:custGeom>
              <a:avLst/>
              <a:gdLst/>
              <a:ahLst/>
              <a:cxnLst/>
              <a:rect l="l" t="t" r="r" b="b"/>
              <a:pathLst>
                <a:path w="295910" h="352425">
                  <a:moveTo>
                    <a:pt x="130931" y="145005"/>
                  </a:moveTo>
                  <a:lnTo>
                    <a:pt x="130931" y="32348"/>
                  </a:lnTo>
                  <a:lnTo>
                    <a:pt x="130931" y="32041"/>
                  </a:lnTo>
                  <a:lnTo>
                    <a:pt x="129339" y="28676"/>
                  </a:lnTo>
                  <a:lnTo>
                    <a:pt x="128945" y="28093"/>
                  </a:lnTo>
                  <a:lnTo>
                    <a:pt x="124406" y="21434"/>
                  </a:lnTo>
                  <a:lnTo>
                    <a:pt x="113397" y="21631"/>
                  </a:lnTo>
                  <a:lnTo>
                    <a:pt x="109221" y="28566"/>
                  </a:lnTo>
                  <a:lnTo>
                    <a:pt x="108913" y="29078"/>
                  </a:lnTo>
                  <a:lnTo>
                    <a:pt x="107550" y="32143"/>
                  </a:lnTo>
                  <a:lnTo>
                    <a:pt x="107550" y="32348"/>
                  </a:lnTo>
                  <a:lnTo>
                    <a:pt x="107550" y="215952"/>
                  </a:lnTo>
                  <a:lnTo>
                    <a:pt x="99337" y="208435"/>
                  </a:lnTo>
                  <a:lnTo>
                    <a:pt x="91478" y="200154"/>
                  </a:lnTo>
                  <a:lnTo>
                    <a:pt x="83667" y="191876"/>
                  </a:lnTo>
                  <a:lnTo>
                    <a:pt x="75595" y="184367"/>
                  </a:lnTo>
                  <a:lnTo>
                    <a:pt x="65886" y="178454"/>
                  </a:lnTo>
                  <a:lnTo>
                    <a:pt x="55156" y="175692"/>
                  </a:lnTo>
                  <a:lnTo>
                    <a:pt x="44121" y="176294"/>
                  </a:lnTo>
                  <a:lnTo>
                    <a:pt x="33499" y="180474"/>
                  </a:lnTo>
                  <a:lnTo>
                    <a:pt x="126250" y="278710"/>
                  </a:lnTo>
                  <a:lnTo>
                    <a:pt x="126250" y="328995"/>
                  </a:lnTo>
                  <a:lnTo>
                    <a:pt x="250972" y="328995"/>
                  </a:lnTo>
                  <a:lnTo>
                    <a:pt x="250972" y="303660"/>
                  </a:lnTo>
                  <a:lnTo>
                    <a:pt x="253905" y="295975"/>
                  </a:lnTo>
                  <a:lnTo>
                    <a:pt x="260479" y="283888"/>
                  </a:lnTo>
                  <a:lnTo>
                    <a:pt x="267355" y="271345"/>
                  </a:lnTo>
                  <a:lnTo>
                    <a:pt x="271193" y="262296"/>
                  </a:lnTo>
                  <a:lnTo>
                    <a:pt x="271271" y="142247"/>
                  </a:lnTo>
                  <a:lnTo>
                    <a:pt x="266740" y="133085"/>
                  </a:lnTo>
                  <a:lnTo>
                    <a:pt x="258370" y="130875"/>
                  </a:lnTo>
                  <a:lnTo>
                    <a:pt x="250596" y="135041"/>
                  </a:lnTo>
                  <a:lnTo>
                    <a:pt x="247851" y="145005"/>
                  </a:lnTo>
                  <a:lnTo>
                    <a:pt x="224470" y="145005"/>
                  </a:lnTo>
                  <a:lnTo>
                    <a:pt x="224470" y="132144"/>
                  </a:lnTo>
                  <a:lnTo>
                    <a:pt x="224470" y="131932"/>
                  </a:lnTo>
                  <a:lnTo>
                    <a:pt x="223099" y="128874"/>
                  </a:lnTo>
                  <a:lnTo>
                    <a:pt x="222792" y="128362"/>
                  </a:lnTo>
                  <a:lnTo>
                    <a:pt x="219395" y="122728"/>
                  </a:lnTo>
                  <a:lnTo>
                    <a:pt x="211034" y="121325"/>
                  </a:lnTo>
                  <a:lnTo>
                    <a:pt x="205810" y="125170"/>
                  </a:lnTo>
                  <a:lnTo>
                    <a:pt x="204462" y="126155"/>
                  </a:lnTo>
                  <a:lnTo>
                    <a:pt x="201081" y="130758"/>
                  </a:lnTo>
                  <a:lnTo>
                    <a:pt x="201081" y="132144"/>
                  </a:lnTo>
                  <a:lnTo>
                    <a:pt x="201081" y="145005"/>
                  </a:lnTo>
                  <a:lnTo>
                    <a:pt x="177701" y="145005"/>
                  </a:lnTo>
                  <a:lnTo>
                    <a:pt x="177701" y="132144"/>
                  </a:lnTo>
                  <a:lnTo>
                    <a:pt x="177701" y="131837"/>
                  </a:lnTo>
                  <a:lnTo>
                    <a:pt x="176109" y="128464"/>
                  </a:lnTo>
                  <a:lnTo>
                    <a:pt x="175715" y="127889"/>
                  </a:lnTo>
                  <a:lnTo>
                    <a:pt x="171176" y="121222"/>
                  </a:lnTo>
                  <a:lnTo>
                    <a:pt x="160167" y="121427"/>
                  </a:lnTo>
                  <a:lnTo>
                    <a:pt x="155990" y="128362"/>
                  </a:lnTo>
                  <a:lnTo>
                    <a:pt x="155683" y="128874"/>
                  </a:lnTo>
                  <a:lnTo>
                    <a:pt x="154312" y="131932"/>
                  </a:lnTo>
                  <a:lnTo>
                    <a:pt x="154312" y="132144"/>
                  </a:lnTo>
                  <a:lnTo>
                    <a:pt x="154312" y="145005"/>
                  </a:lnTo>
                  <a:lnTo>
                    <a:pt x="130931" y="145005"/>
                  </a:lnTo>
                  <a:close/>
                </a:path>
                <a:path w="295910" h="352425">
                  <a:moveTo>
                    <a:pt x="154312" y="101348"/>
                  </a:moveTo>
                  <a:lnTo>
                    <a:pt x="163696" y="99642"/>
                  </a:lnTo>
                  <a:lnTo>
                    <a:pt x="172899" y="100273"/>
                  </a:lnTo>
                  <a:lnTo>
                    <a:pt x="181647" y="103179"/>
                  </a:lnTo>
                  <a:lnTo>
                    <a:pt x="189671" y="108299"/>
                  </a:lnTo>
                  <a:lnTo>
                    <a:pt x="202102" y="101201"/>
                  </a:lnTo>
                  <a:lnTo>
                    <a:pt x="216110" y="99743"/>
                  </a:lnTo>
                  <a:lnTo>
                    <a:pt x="229588" y="103724"/>
                  </a:lnTo>
                  <a:lnTo>
                    <a:pt x="240428" y="112948"/>
                  </a:lnTo>
                  <a:lnTo>
                    <a:pt x="257823" y="107363"/>
                  </a:lnTo>
                  <a:lnTo>
                    <a:pt x="274957" y="110911"/>
                  </a:lnTo>
                  <a:lnTo>
                    <a:pt x="288383" y="122024"/>
                  </a:lnTo>
                  <a:lnTo>
                    <a:pt x="294652" y="139134"/>
                  </a:lnTo>
                  <a:lnTo>
                    <a:pt x="295652" y="170230"/>
                  </a:lnTo>
                  <a:lnTo>
                    <a:pt x="294923" y="202141"/>
                  </a:lnTo>
                  <a:lnTo>
                    <a:pt x="294057" y="234135"/>
                  </a:lnTo>
                  <a:lnTo>
                    <a:pt x="294644" y="265479"/>
                  </a:lnTo>
                  <a:lnTo>
                    <a:pt x="294715" y="266386"/>
                  </a:lnTo>
                  <a:lnTo>
                    <a:pt x="294258" y="267150"/>
                  </a:lnTo>
                  <a:lnTo>
                    <a:pt x="294022" y="267970"/>
                  </a:lnTo>
                  <a:lnTo>
                    <a:pt x="290102" y="276461"/>
                  </a:lnTo>
                  <a:lnTo>
                    <a:pt x="283438" y="288740"/>
                  </a:lnTo>
                  <a:lnTo>
                    <a:pt x="277150" y="300337"/>
                  </a:lnTo>
                  <a:lnTo>
                    <a:pt x="274361" y="306780"/>
                  </a:lnTo>
                  <a:lnTo>
                    <a:pt x="274361" y="352384"/>
                  </a:lnTo>
                  <a:lnTo>
                    <a:pt x="102869" y="352384"/>
                  </a:lnTo>
                  <a:lnTo>
                    <a:pt x="102869" y="288845"/>
                  </a:lnTo>
                  <a:lnTo>
                    <a:pt x="0" y="179702"/>
                  </a:lnTo>
                  <a:lnTo>
                    <a:pt x="17220" y="162937"/>
                  </a:lnTo>
                  <a:lnTo>
                    <a:pt x="38502" y="153694"/>
                  </a:lnTo>
                  <a:lnTo>
                    <a:pt x="61573" y="152875"/>
                  </a:lnTo>
                  <a:lnTo>
                    <a:pt x="84161" y="161380"/>
                  </a:lnTo>
                  <a:lnTo>
                    <a:pt x="84161" y="30008"/>
                  </a:lnTo>
                  <a:lnTo>
                    <a:pt x="86940" y="19545"/>
                  </a:lnTo>
                  <a:lnTo>
                    <a:pt x="94072" y="10216"/>
                  </a:lnTo>
                  <a:lnTo>
                    <a:pt x="103753" y="3281"/>
                  </a:lnTo>
                  <a:lnTo>
                    <a:pt x="114177" y="0"/>
                  </a:lnTo>
                  <a:lnTo>
                    <a:pt x="128148" y="1244"/>
                  </a:lnTo>
                  <a:lnTo>
                    <a:pt x="141089" y="7267"/>
                  </a:lnTo>
                  <a:lnTo>
                    <a:pt x="150607" y="17353"/>
                  </a:lnTo>
                  <a:lnTo>
                    <a:pt x="154312" y="30788"/>
                  </a:lnTo>
                  <a:lnTo>
                    <a:pt x="154312" y="101348"/>
                  </a:lnTo>
                  <a:close/>
                </a:path>
              </a:pathLst>
            </a:custGeom>
            <a:ln w="394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54" name="object 5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48535" y="2243263"/>
              <a:ext cx="181798" cy="92853"/>
            </a:xfrm>
            <a:prstGeom prst="rect">
              <a:avLst/>
            </a:prstGeom>
          </p:spPr>
        </p:pic>
        <p:sp>
          <p:nvSpPr>
            <p:cNvPr id="55" name="object 55" descr=""/>
            <p:cNvSpPr/>
            <p:nvPr/>
          </p:nvSpPr>
          <p:spPr>
            <a:xfrm>
              <a:off x="1699946" y="3612825"/>
              <a:ext cx="336550" cy="335915"/>
            </a:xfrm>
            <a:custGeom>
              <a:avLst/>
              <a:gdLst/>
              <a:ahLst/>
              <a:cxnLst/>
              <a:rect l="l" t="t" r="r" b="b"/>
              <a:pathLst>
                <a:path w="336550" h="335914">
                  <a:moveTo>
                    <a:pt x="142675" y="292430"/>
                  </a:moveTo>
                  <a:lnTo>
                    <a:pt x="116180" y="292430"/>
                  </a:lnTo>
                  <a:lnTo>
                    <a:pt x="118247" y="302560"/>
                  </a:lnTo>
                  <a:lnTo>
                    <a:pt x="118343" y="303035"/>
                  </a:lnTo>
                  <a:lnTo>
                    <a:pt x="120004" y="316239"/>
                  </a:lnTo>
                  <a:lnTo>
                    <a:pt x="123380" y="328041"/>
                  </a:lnTo>
                  <a:lnTo>
                    <a:pt x="130830" y="334557"/>
                  </a:lnTo>
                  <a:lnTo>
                    <a:pt x="147970" y="334557"/>
                  </a:lnTo>
                  <a:lnTo>
                    <a:pt x="165841" y="335263"/>
                  </a:lnTo>
                  <a:lnTo>
                    <a:pt x="210405" y="329509"/>
                  </a:lnTo>
                  <a:lnTo>
                    <a:pt x="215612" y="310452"/>
                  </a:lnTo>
                  <a:lnTo>
                    <a:pt x="215650" y="310141"/>
                  </a:lnTo>
                  <a:lnTo>
                    <a:pt x="177636" y="310141"/>
                  </a:lnTo>
                  <a:lnTo>
                    <a:pt x="166674" y="309675"/>
                  </a:lnTo>
                  <a:lnTo>
                    <a:pt x="160087" y="309309"/>
                  </a:lnTo>
                  <a:lnTo>
                    <a:pt x="145486" y="309309"/>
                  </a:lnTo>
                  <a:lnTo>
                    <a:pt x="143591" y="299869"/>
                  </a:lnTo>
                  <a:lnTo>
                    <a:pt x="142675" y="292430"/>
                  </a:lnTo>
                  <a:close/>
                </a:path>
                <a:path w="336550" h="335914">
                  <a:moveTo>
                    <a:pt x="84569" y="23365"/>
                  </a:moveTo>
                  <a:lnTo>
                    <a:pt x="73602" y="25602"/>
                  </a:lnTo>
                  <a:lnTo>
                    <a:pt x="23152" y="77234"/>
                  </a:lnTo>
                  <a:lnTo>
                    <a:pt x="23902" y="87540"/>
                  </a:lnTo>
                  <a:lnTo>
                    <a:pt x="30049" y="97787"/>
                  </a:lnTo>
                  <a:lnTo>
                    <a:pt x="37663" y="107653"/>
                  </a:lnTo>
                  <a:lnTo>
                    <a:pt x="37775" y="107798"/>
                  </a:lnTo>
                  <a:lnTo>
                    <a:pt x="43263" y="117400"/>
                  </a:lnTo>
                  <a:lnTo>
                    <a:pt x="19505" y="120379"/>
                  </a:lnTo>
                  <a:lnTo>
                    <a:pt x="7455" y="123867"/>
                  </a:lnTo>
                  <a:lnTo>
                    <a:pt x="1025" y="130473"/>
                  </a:lnTo>
                  <a:lnTo>
                    <a:pt x="1008" y="151321"/>
                  </a:lnTo>
                  <a:lnTo>
                    <a:pt x="466" y="166343"/>
                  </a:lnTo>
                  <a:lnTo>
                    <a:pt x="0" y="184486"/>
                  </a:lnTo>
                  <a:lnTo>
                    <a:pt x="633" y="200989"/>
                  </a:lnTo>
                  <a:lnTo>
                    <a:pt x="670" y="201940"/>
                  </a:lnTo>
                  <a:lnTo>
                    <a:pt x="5720" y="211018"/>
                  </a:lnTo>
                  <a:lnTo>
                    <a:pt x="16281" y="215052"/>
                  </a:lnTo>
                  <a:lnTo>
                    <a:pt x="28911" y="216631"/>
                  </a:lnTo>
                  <a:lnTo>
                    <a:pt x="40166" y="218347"/>
                  </a:lnTo>
                  <a:lnTo>
                    <a:pt x="41490" y="218717"/>
                  </a:lnTo>
                  <a:lnTo>
                    <a:pt x="42421" y="218717"/>
                  </a:lnTo>
                  <a:lnTo>
                    <a:pt x="43234" y="220112"/>
                  </a:lnTo>
                  <a:lnTo>
                    <a:pt x="36976" y="229194"/>
                  </a:lnTo>
                  <a:lnTo>
                    <a:pt x="29040" y="239364"/>
                  </a:lnTo>
                  <a:lnTo>
                    <a:pt x="23387" y="249894"/>
                  </a:lnTo>
                  <a:lnTo>
                    <a:pt x="23907" y="258938"/>
                  </a:lnTo>
                  <a:lnTo>
                    <a:pt x="23972" y="260065"/>
                  </a:lnTo>
                  <a:lnTo>
                    <a:pt x="77227" y="312540"/>
                  </a:lnTo>
                  <a:lnTo>
                    <a:pt x="86432" y="311913"/>
                  </a:lnTo>
                  <a:lnTo>
                    <a:pt x="98689" y="304353"/>
                  </a:lnTo>
                  <a:lnTo>
                    <a:pt x="100466" y="303035"/>
                  </a:lnTo>
                  <a:lnTo>
                    <a:pt x="110184" y="295716"/>
                  </a:lnTo>
                  <a:lnTo>
                    <a:pt x="116180" y="292430"/>
                  </a:lnTo>
                  <a:lnTo>
                    <a:pt x="142675" y="292430"/>
                  </a:lnTo>
                  <a:lnTo>
                    <a:pt x="142219" y="288727"/>
                  </a:lnTo>
                  <a:lnTo>
                    <a:pt x="140707" y="282540"/>
                  </a:lnTo>
                  <a:lnTo>
                    <a:pt x="140609" y="282138"/>
                  </a:lnTo>
                  <a:lnTo>
                    <a:pt x="82184" y="282138"/>
                  </a:lnTo>
                  <a:lnTo>
                    <a:pt x="51821" y="251712"/>
                  </a:lnTo>
                  <a:lnTo>
                    <a:pt x="54608" y="247611"/>
                  </a:lnTo>
                  <a:lnTo>
                    <a:pt x="60946" y="239623"/>
                  </a:lnTo>
                  <a:lnTo>
                    <a:pt x="67473" y="230984"/>
                  </a:lnTo>
                  <a:lnTo>
                    <a:pt x="70970" y="224714"/>
                  </a:lnTo>
                  <a:lnTo>
                    <a:pt x="70708" y="220112"/>
                  </a:lnTo>
                  <a:lnTo>
                    <a:pt x="70608" y="218347"/>
                  </a:lnTo>
                  <a:lnTo>
                    <a:pt x="41357" y="192759"/>
                  </a:lnTo>
                  <a:lnTo>
                    <a:pt x="30891" y="191055"/>
                  </a:lnTo>
                  <a:lnTo>
                    <a:pt x="26179" y="189631"/>
                  </a:lnTo>
                  <a:lnTo>
                    <a:pt x="26242" y="145375"/>
                  </a:lnTo>
                  <a:lnTo>
                    <a:pt x="33877" y="144274"/>
                  </a:lnTo>
                  <a:lnTo>
                    <a:pt x="43132" y="143285"/>
                  </a:lnTo>
                  <a:lnTo>
                    <a:pt x="52125" y="141944"/>
                  </a:lnTo>
                  <a:lnTo>
                    <a:pt x="58976" y="139804"/>
                  </a:lnTo>
                  <a:lnTo>
                    <a:pt x="63360" y="135271"/>
                  </a:lnTo>
                  <a:lnTo>
                    <a:pt x="67441" y="127724"/>
                  </a:lnTo>
                  <a:lnTo>
                    <a:pt x="70243" y="119832"/>
                  </a:lnTo>
                  <a:lnTo>
                    <a:pt x="70330" y="119587"/>
                  </a:lnTo>
                  <a:lnTo>
                    <a:pt x="71136" y="113286"/>
                  </a:lnTo>
                  <a:lnTo>
                    <a:pt x="67729" y="105967"/>
                  </a:lnTo>
                  <a:lnTo>
                    <a:pt x="61083" y="96484"/>
                  </a:lnTo>
                  <a:lnTo>
                    <a:pt x="54756" y="87925"/>
                  </a:lnTo>
                  <a:lnTo>
                    <a:pt x="52302" y="83381"/>
                  </a:lnTo>
                  <a:lnTo>
                    <a:pt x="82940" y="53183"/>
                  </a:lnTo>
                  <a:lnTo>
                    <a:pt x="140682" y="53183"/>
                  </a:lnTo>
                  <a:lnTo>
                    <a:pt x="142160" y="47112"/>
                  </a:lnTo>
                  <a:lnTo>
                    <a:pt x="142639" y="43270"/>
                  </a:lnTo>
                  <a:lnTo>
                    <a:pt x="116180" y="43270"/>
                  </a:lnTo>
                  <a:lnTo>
                    <a:pt x="105944" y="37183"/>
                  </a:lnTo>
                  <a:lnTo>
                    <a:pt x="95379" y="28886"/>
                  </a:lnTo>
                  <a:lnTo>
                    <a:pt x="84569" y="23365"/>
                  </a:lnTo>
                  <a:close/>
                </a:path>
                <a:path w="336550" h="335914">
                  <a:moveTo>
                    <a:pt x="280880" y="292430"/>
                  </a:moveTo>
                  <a:lnTo>
                    <a:pt x="218301" y="292430"/>
                  </a:lnTo>
                  <a:lnTo>
                    <a:pt x="228752" y="298503"/>
                  </a:lnTo>
                  <a:lnTo>
                    <a:pt x="239246" y="306722"/>
                  </a:lnTo>
                  <a:lnTo>
                    <a:pt x="250001" y="312300"/>
                  </a:lnTo>
                  <a:lnTo>
                    <a:pt x="261233" y="310452"/>
                  </a:lnTo>
                  <a:lnTo>
                    <a:pt x="270466" y="302560"/>
                  </a:lnTo>
                  <a:lnTo>
                    <a:pt x="280880" y="292430"/>
                  </a:lnTo>
                  <a:close/>
                </a:path>
                <a:path w="336550" h="335914">
                  <a:moveTo>
                    <a:pt x="215519" y="264754"/>
                  </a:moveTo>
                  <a:lnTo>
                    <a:pt x="191737" y="298503"/>
                  </a:lnTo>
                  <a:lnTo>
                    <a:pt x="191709" y="298772"/>
                  </a:lnTo>
                  <a:lnTo>
                    <a:pt x="190254" y="306722"/>
                  </a:lnTo>
                  <a:lnTo>
                    <a:pt x="190128" y="307410"/>
                  </a:lnTo>
                  <a:lnTo>
                    <a:pt x="189551" y="309152"/>
                  </a:lnTo>
                  <a:lnTo>
                    <a:pt x="188852" y="309152"/>
                  </a:lnTo>
                  <a:lnTo>
                    <a:pt x="187299" y="309443"/>
                  </a:lnTo>
                  <a:lnTo>
                    <a:pt x="177636" y="310141"/>
                  </a:lnTo>
                  <a:lnTo>
                    <a:pt x="215650" y="310141"/>
                  </a:lnTo>
                  <a:lnTo>
                    <a:pt x="216367" y="304353"/>
                  </a:lnTo>
                  <a:lnTo>
                    <a:pt x="218301" y="292430"/>
                  </a:lnTo>
                  <a:lnTo>
                    <a:pt x="280880" y="292430"/>
                  </a:lnTo>
                  <a:lnTo>
                    <a:pt x="284953" y="288458"/>
                  </a:lnTo>
                  <a:lnTo>
                    <a:pt x="290721" y="282540"/>
                  </a:lnTo>
                  <a:lnTo>
                    <a:pt x="252682" y="282540"/>
                  </a:lnTo>
                  <a:lnTo>
                    <a:pt x="243503" y="277941"/>
                  </a:lnTo>
                  <a:lnTo>
                    <a:pt x="234795" y="271271"/>
                  </a:lnTo>
                  <a:lnTo>
                    <a:pt x="225704" y="265762"/>
                  </a:lnTo>
                  <a:lnTo>
                    <a:pt x="215519" y="264754"/>
                  </a:lnTo>
                  <a:close/>
                </a:path>
                <a:path w="336550" h="335914">
                  <a:moveTo>
                    <a:pt x="157247" y="309152"/>
                  </a:moveTo>
                  <a:lnTo>
                    <a:pt x="151830" y="309152"/>
                  </a:lnTo>
                  <a:lnTo>
                    <a:pt x="145486" y="309309"/>
                  </a:lnTo>
                  <a:lnTo>
                    <a:pt x="160087" y="309309"/>
                  </a:lnTo>
                  <a:lnTo>
                    <a:pt x="157247" y="309152"/>
                  </a:lnTo>
                  <a:close/>
                </a:path>
                <a:path w="336550" h="335914">
                  <a:moveTo>
                    <a:pt x="289101" y="53522"/>
                  </a:moveTo>
                  <a:lnTo>
                    <a:pt x="252296" y="53522"/>
                  </a:lnTo>
                  <a:lnTo>
                    <a:pt x="282423" y="83972"/>
                  </a:lnTo>
                  <a:lnTo>
                    <a:pt x="279720" y="88654"/>
                  </a:lnTo>
                  <a:lnTo>
                    <a:pt x="273487" y="96817"/>
                  </a:lnTo>
                  <a:lnTo>
                    <a:pt x="266996" y="105623"/>
                  </a:lnTo>
                  <a:lnTo>
                    <a:pt x="263518" y="112238"/>
                  </a:lnTo>
                  <a:lnTo>
                    <a:pt x="263970" y="117400"/>
                  </a:lnTo>
                  <a:lnTo>
                    <a:pt x="264051" y="118333"/>
                  </a:lnTo>
                  <a:lnTo>
                    <a:pt x="301065" y="144274"/>
                  </a:lnTo>
                  <a:lnTo>
                    <a:pt x="300842" y="144274"/>
                  </a:lnTo>
                  <a:lnTo>
                    <a:pt x="308223" y="145375"/>
                  </a:lnTo>
                  <a:lnTo>
                    <a:pt x="308168" y="190277"/>
                  </a:lnTo>
                  <a:lnTo>
                    <a:pt x="303292" y="191319"/>
                  </a:lnTo>
                  <a:lnTo>
                    <a:pt x="292710" y="192759"/>
                  </a:lnTo>
                  <a:lnTo>
                    <a:pt x="282414" y="194397"/>
                  </a:lnTo>
                  <a:lnTo>
                    <a:pt x="263289" y="222421"/>
                  </a:lnTo>
                  <a:lnTo>
                    <a:pt x="265597" y="227873"/>
                  </a:lnTo>
                  <a:lnTo>
                    <a:pt x="266190" y="229194"/>
                  </a:lnTo>
                  <a:lnTo>
                    <a:pt x="271661" y="236844"/>
                  </a:lnTo>
                  <a:lnTo>
                    <a:pt x="277748" y="244586"/>
                  </a:lnTo>
                  <a:lnTo>
                    <a:pt x="282155" y="251160"/>
                  </a:lnTo>
                  <a:lnTo>
                    <a:pt x="282186" y="253509"/>
                  </a:lnTo>
                  <a:lnTo>
                    <a:pt x="252682" y="282540"/>
                  </a:lnTo>
                  <a:lnTo>
                    <a:pt x="290721" y="282540"/>
                  </a:lnTo>
                  <a:lnTo>
                    <a:pt x="298916" y="274133"/>
                  </a:lnTo>
                  <a:lnTo>
                    <a:pt x="307640" y="264486"/>
                  </a:lnTo>
                  <a:lnTo>
                    <a:pt x="312013" y="258938"/>
                  </a:lnTo>
                  <a:lnTo>
                    <a:pt x="312620" y="256015"/>
                  </a:lnTo>
                  <a:lnTo>
                    <a:pt x="310847" y="247611"/>
                  </a:lnTo>
                  <a:lnTo>
                    <a:pt x="304643" y="237635"/>
                  </a:lnTo>
                  <a:lnTo>
                    <a:pt x="297084" y="227873"/>
                  </a:lnTo>
                  <a:lnTo>
                    <a:pt x="291241" y="220112"/>
                  </a:lnTo>
                  <a:lnTo>
                    <a:pt x="302600" y="217058"/>
                  </a:lnTo>
                  <a:lnTo>
                    <a:pt x="316034" y="215352"/>
                  </a:lnTo>
                  <a:lnTo>
                    <a:pt x="327870" y="211637"/>
                  </a:lnTo>
                  <a:lnTo>
                    <a:pt x="334433" y="202555"/>
                  </a:lnTo>
                  <a:lnTo>
                    <a:pt x="335492" y="191319"/>
                  </a:lnTo>
                  <a:lnTo>
                    <a:pt x="335590" y="190277"/>
                  </a:lnTo>
                  <a:lnTo>
                    <a:pt x="335669" y="189443"/>
                  </a:lnTo>
                  <a:lnTo>
                    <a:pt x="336023" y="170514"/>
                  </a:lnTo>
                  <a:lnTo>
                    <a:pt x="335729" y="151321"/>
                  </a:lnTo>
                  <a:lnTo>
                    <a:pt x="335428" y="145375"/>
                  </a:lnTo>
                  <a:lnTo>
                    <a:pt x="335312" y="143102"/>
                  </a:lnTo>
                  <a:lnTo>
                    <a:pt x="335230" y="141479"/>
                  </a:lnTo>
                  <a:lnTo>
                    <a:pt x="335145" y="139804"/>
                  </a:lnTo>
                  <a:lnTo>
                    <a:pt x="335024" y="137416"/>
                  </a:lnTo>
                  <a:lnTo>
                    <a:pt x="334833" y="135271"/>
                  </a:lnTo>
                  <a:lnTo>
                    <a:pt x="334712" y="133913"/>
                  </a:lnTo>
                  <a:lnTo>
                    <a:pt x="334614" y="132814"/>
                  </a:lnTo>
                  <a:lnTo>
                    <a:pt x="333378" y="127724"/>
                  </a:lnTo>
                  <a:lnTo>
                    <a:pt x="300853" y="118669"/>
                  </a:lnTo>
                  <a:lnTo>
                    <a:pt x="300719" y="118669"/>
                  </a:lnTo>
                  <a:lnTo>
                    <a:pt x="291217" y="117400"/>
                  </a:lnTo>
                  <a:lnTo>
                    <a:pt x="297236" y="107798"/>
                  </a:lnTo>
                  <a:lnTo>
                    <a:pt x="297327" y="107653"/>
                  </a:lnTo>
                  <a:lnTo>
                    <a:pt x="305775" y="96817"/>
                  </a:lnTo>
                  <a:lnTo>
                    <a:pt x="311821" y="85769"/>
                  </a:lnTo>
                  <a:lnTo>
                    <a:pt x="310666" y="75469"/>
                  </a:lnTo>
                  <a:lnTo>
                    <a:pt x="298908" y="64374"/>
                  </a:lnTo>
                  <a:lnTo>
                    <a:pt x="289101" y="53522"/>
                  </a:lnTo>
                  <a:close/>
                </a:path>
                <a:path w="336550" h="335914">
                  <a:moveTo>
                    <a:pt x="119007" y="264754"/>
                  </a:moveTo>
                  <a:lnTo>
                    <a:pt x="109957" y="265543"/>
                  </a:lnTo>
                  <a:lnTo>
                    <a:pt x="101340" y="270262"/>
                  </a:lnTo>
                  <a:lnTo>
                    <a:pt x="93293" y="276521"/>
                  </a:lnTo>
                  <a:lnTo>
                    <a:pt x="85730" y="282138"/>
                  </a:lnTo>
                  <a:lnTo>
                    <a:pt x="140609" y="282138"/>
                  </a:lnTo>
                  <a:lnTo>
                    <a:pt x="139782" y="278753"/>
                  </a:lnTo>
                  <a:lnTo>
                    <a:pt x="139687" y="278366"/>
                  </a:lnTo>
                  <a:lnTo>
                    <a:pt x="134312" y="271271"/>
                  </a:lnTo>
                  <a:lnTo>
                    <a:pt x="132720" y="270262"/>
                  </a:lnTo>
                  <a:lnTo>
                    <a:pt x="120632" y="265093"/>
                  </a:lnTo>
                  <a:lnTo>
                    <a:pt x="119007" y="264754"/>
                  </a:lnTo>
                  <a:close/>
                </a:path>
                <a:path w="336550" h="335914">
                  <a:moveTo>
                    <a:pt x="140682" y="53183"/>
                  </a:moveTo>
                  <a:lnTo>
                    <a:pt x="82940" y="53183"/>
                  </a:lnTo>
                  <a:lnTo>
                    <a:pt x="88099" y="55702"/>
                  </a:lnTo>
                  <a:lnTo>
                    <a:pt x="96530" y="61999"/>
                  </a:lnTo>
                  <a:lnTo>
                    <a:pt x="105860" y="68571"/>
                  </a:lnTo>
                  <a:lnTo>
                    <a:pt x="113713" y="71915"/>
                  </a:lnTo>
                  <a:lnTo>
                    <a:pt x="116660" y="72175"/>
                  </a:lnTo>
                  <a:lnTo>
                    <a:pt x="130727" y="66761"/>
                  </a:lnTo>
                  <a:lnTo>
                    <a:pt x="133642" y="64972"/>
                  </a:lnTo>
                  <a:lnTo>
                    <a:pt x="139623" y="57530"/>
                  </a:lnTo>
                  <a:lnTo>
                    <a:pt x="140599" y="53522"/>
                  </a:lnTo>
                  <a:lnTo>
                    <a:pt x="140682" y="53183"/>
                  </a:lnTo>
                  <a:close/>
                </a:path>
                <a:path w="336550" h="335914">
                  <a:moveTo>
                    <a:pt x="215768" y="26185"/>
                  </a:moveTo>
                  <a:lnTo>
                    <a:pt x="146109" y="26185"/>
                  </a:lnTo>
                  <a:lnTo>
                    <a:pt x="189206" y="26776"/>
                  </a:lnTo>
                  <a:lnTo>
                    <a:pt x="190686" y="31840"/>
                  </a:lnTo>
                  <a:lnTo>
                    <a:pt x="198227" y="64374"/>
                  </a:lnTo>
                  <a:lnTo>
                    <a:pt x="198332" y="64562"/>
                  </a:lnTo>
                  <a:lnTo>
                    <a:pt x="211626" y="69992"/>
                  </a:lnTo>
                  <a:lnTo>
                    <a:pt x="216598" y="71198"/>
                  </a:lnTo>
                  <a:lnTo>
                    <a:pt x="226033" y="70126"/>
                  </a:lnTo>
                  <a:lnTo>
                    <a:pt x="234875" y="64562"/>
                  </a:lnTo>
                  <a:lnTo>
                    <a:pt x="243633" y="57817"/>
                  </a:lnTo>
                  <a:lnTo>
                    <a:pt x="252296" y="53522"/>
                  </a:lnTo>
                  <a:lnTo>
                    <a:pt x="289101" y="53522"/>
                  </a:lnTo>
                  <a:lnTo>
                    <a:pt x="279874" y="43270"/>
                  </a:lnTo>
                  <a:lnTo>
                    <a:pt x="218302" y="43270"/>
                  </a:lnTo>
                  <a:lnTo>
                    <a:pt x="216316" y="30714"/>
                  </a:lnTo>
                  <a:lnTo>
                    <a:pt x="215839" y="26776"/>
                  </a:lnTo>
                  <a:lnTo>
                    <a:pt x="215768" y="26185"/>
                  </a:lnTo>
                  <a:close/>
                </a:path>
                <a:path w="336550" h="335914">
                  <a:moveTo>
                    <a:pt x="182748" y="0"/>
                  </a:moveTo>
                  <a:lnTo>
                    <a:pt x="165253" y="428"/>
                  </a:lnTo>
                  <a:lnTo>
                    <a:pt x="147692" y="1141"/>
                  </a:lnTo>
                  <a:lnTo>
                    <a:pt x="130742" y="1307"/>
                  </a:lnTo>
                  <a:lnTo>
                    <a:pt x="123354" y="7805"/>
                  </a:lnTo>
                  <a:lnTo>
                    <a:pt x="119986" y="19502"/>
                  </a:lnTo>
                  <a:lnTo>
                    <a:pt x="118449" y="31840"/>
                  </a:lnTo>
                  <a:lnTo>
                    <a:pt x="118355" y="32592"/>
                  </a:lnTo>
                  <a:lnTo>
                    <a:pt x="116180" y="43270"/>
                  </a:lnTo>
                  <a:lnTo>
                    <a:pt x="142639" y="43270"/>
                  </a:lnTo>
                  <a:lnTo>
                    <a:pt x="143555" y="35928"/>
                  </a:lnTo>
                  <a:lnTo>
                    <a:pt x="146109" y="26185"/>
                  </a:lnTo>
                  <a:lnTo>
                    <a:pt x="215768" y="26185"/>
                  </a:lnTo>
                  <a:lnTo>
                    <a:pt x="214680" y="17198"/>
                  </a:lnTo>
                  <a:lnTo>
                    <a:pt x="210153" y="6070"/>
                  </a:lnTo>
                  <a:lnTo>
                    <a:pt x="199498" y="685"/>
                  </a:lnTo>
                  <a:lnTo>
                    <a:pt x="182748" y="0"/>
                  </a:lnTo>
                  <a:close/>
                </a:path>
                <a:path w="336550" h="335914">
                  <a:moveTo>
                    <a:pt x="255165" y="20480"/>
                  </a:moveTo>
                  <a:lnTo>
                    <a:pt x="247143" y="24121"/>
                  </a:lnTo>
                  <a:lnTo>
                    <a:pt x="241498" y="28001"/>
                  </a:lnTo>
                  <a:lnTo>
                    <a:pt x="232128" y="34959"/>
                  </a:lnTo>
                  <a:lnTo>
                    <a:pt x="223054" y="41283"/>
                  </a:lnTo>
                  <a:lnTo>
                    <a:pt x="218282" y="43270"/>
                  </a:lnTo>
                  <a:lnTo>
                    <a:pt x="279874" y="43270"/>
                  </a:lnTo>
                  <a:lnTo>
                    <a:pt x="276610" y="39639"/>
                  </a:lnTo>
                  <a:lnTo>
                    <a:pt x="265118" y="28660"/>
                  </a:lnTo>
                  <a:lnTo>
                    <a:pt x="259121" y="23679"/>
                  </a:lnTo>
                  <a:lnTo>
                    <a:pt x="255165" y="2048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6" name="object 5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90364" y="3703680"/>
              <a:ext cx="154208" cy="154217"/>
            </a:xfrm>
            <a:prstGeom prst="rect">
              <a:avLst/>
            </a:prstGeom>
          </p:spPr>
        </p:pic>
        <p:pic>
          <p:nvPicPr>
            <p:cNvPr id="57" name="object 5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06973" y="4925350"/>
              <a:ext cx="321966" cy="321309"/>
            </a:xfrm>
            <a:prstGeom prst="rect">
              <a:avLst/>
            </a:prstGeom>
          </p:spPr>
        </p:pic>
        <p:sp>
          <p:nvSpPr>
            <p:cNvPr id="58" name="object 58" descr=""/>
            <p:cNvSpPr/>
            <p:nvPr/>
          </p:nvSpPr>
          <p:spPr>
            <a:xfrm>
              <a:off x="1706973" y="4924802"/>
              <a:ext cx="322580" cy="321945"/>
            </a:xfrm>
            <a:custGeom>
              <a:avLst/>
              <a:gdLst/>
              <a:ahLst/>
              <a:cxnLst/>
              <a:rect l="l" t="t" r="r" b="b"/>
              <a:pathLst>
                <a:path w="322580" h="321945">
                  <a:moveTo>
                    <a:pt x="139599" y="0"/>
                  </a:moveTo>
                  <a:lnTo>
                    <a:pt x="139599" y="60363"/>
                  </a:lnTo>
                  <a:lnTo>
                    <a:pt x="182366" y="60363"/>
                  </a:lnTo>
                  <a:lnTo>
                    <a:pt x="182366" y="0"/>
                  </a:lnTo>
                  <a:lnTo>
                    <a:pt x="321966" y="0"/>
                  </a:lnTo>
                  <a:lnTo>
                    <a:pt x="321966" y="139584"/>
                  </a:lnTo>
                  <a:lnTo>
                    <a:pt x="261594" y="139584"/>
                  </a:lnTo>
                  <a:lnTo>
                    <a:pt x="261594" y="182342"/>
                  </a:lnTo>
                  <a:lnTo>
                    <a:pt x="321966" y="182342"/>
                  </a:lnTo>
                  <a:lnTo>
                    <a:pt x="321966" y="321934"/>
                  </a:lnTo>
                  <a:lnTo>
                    <a:pt x="182366" y="321934"/>
                  </a:lnTo>
                  <a:lnTo>
                    <a:pt x="182366" y="261571"/>
                  </a:lnTo>
                  <a:lnTo>
                    <a:pt x="139599" y="261571"/>
                  </a:lnTo>
                  <a:lnTo>
                    <a:pt x="139599" y="321934"/>
                  </a:lnTo>
                  <a:lnTo>
                    <a:pt x="0" y="321934"/>
                  </a:lnTo>
                  <a:lnTo>
                    <a:pt x="0" y="182342"/>
                  </a:lnTo>
                  <a:lnTo>
                    <a:pt x="60371" y="182342"/>
                  </a:lnTo>
                  <a:lnTo>
                    <a:pt x="60371" y="139584"/>
                  </a:lnTo>
                  <a:lnTo>
                    <a:pt x="0" y="139584"/>
                  </a:lnTo>
                  <a:lnTo>
                    <a:pt x="0" y="0"/>
                  </a:lnTo>
                  <a:lnTo>
                    <a:pt x="139599" y="0"/>
                  </a:lnTo>
                  <a:close/>
                </a:path>
              </a:pathLst>
            </a:custGeom>
            <a:ln w="3711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1818949" y="6317130"/>
              <a:ext cx="264160" cy="226695"/>
            </a:xfrm>
            <a:custGeom>
              <a:avLst/>
              <a:gdLst/>
              <a:ahLst/>
              <a:cxnLst/>
              <a:rect l="l" t="t" r="r" b="b"/>
              <a:pathLst>
                <a:path w="264160" h="226695">
                  <a:moveTo>
                    <a:pt x="57911" y="127352"/>
                  </a:moveTo>
                  <a:lnTo>
                    <a:pt x="26679" y="131997"/>
                  </a:lnTo>
                  <a:lnTo>
                    <a:pt x="4090" y="153773"/>
                  </a:lnTo>
                  <a:lnTo>
                    <a:pt x="0" y="188146"/>
                  </a:lnTo>
                  <a:lnTo>
                    <a:pt x="19934" y="218218"/>
                  </a:lnTo>
                  <a:lnTo>
                    <a:pt x="52522" y="226442"/>
                  </a:lnTo>
                  <a:lnTo>
                    <a:pt x="83655" y="213729"/>
                  </a:lnTo>
                  <a:lnTo>
                    <a:pt x="85340" y="210187"/>
                  </a:lnTo>
                  <a:lnTo>
                    <a:pt x="49007" y="210187"/>
                  </a:lnTo>
                  <a:lnTo>
                    <a:pt x="36005" y="207565"/>
                  </a:lnTo>
                  <a:lnTo>
                    <a:pt x="25387" y="200412"/>
                  </a:lnTo>
                  <a:lnTo>
                    <a:pt x="18228" y="189801"/>
                  </a:lnTo>
                  <a:lnTo>
                    <a:pt x="15603" y="176806"/>
                  </a:lnTo>
                  <a:lnTo>
                    <a:pt x="18228" y="163811"/>
                  </a:lnTo>
                  <a:lnTo>
                    <a:pt x="25387" y="153201"/>
                  </a:lnTo>
                  <a:lnTo>
                    <a:pt x="36005" y="146048"/>
                  </a:lnTo>
                  <a:lnTo>
                    <a:pt x="49007" y="143425"/>
                  </a:lnTo>
                  <a:lnTo>
                    <a:pt x="86260" y="143425"/>
                  </a:lnTo>
                  <a:lnTo>
                    <a:pt x="57911" y="127352"/>
                  </a:lnTo>
                  <a:close/>
                </a:path>
                <a:path w="264160" h="226695">
                  <a:moveTo>
                    <a:pt x="86260" y="143425"/>
                  </a:moveTo>
                  <a:lnTo>
                    <a:pt x="49007" y="143425"/>
                  </a:lnTo>
                  <a:lnTo>
                    <a:pt x="62005" y="146048"/>
                  </a:lnTo>
                  <a:lnTo>
                    <a:pt x="72621" y="153201"/>
                  </a:lnTo>
                  <a:lnTo>
                    <a:pt x="79779" y="163811"/>
                  </a:lnTo>
                  <a:lnTo>
                    <a:pt x="82404" y="176806"/>
                  </a:lnTo>
                  <a:lnTo>
                    <a:pt x="79779" y="189801"/>
                  </a:lnTo>
                  <a:lnTo>
                    <a:pt x="72621" y="200412"/>
                  </a:lnTo>
                  <a:lnTo>
                    <a:pt x="62005" y="207565"/>
                  </a:lnTo>
                  <a:lnTo>
                    <a:pt x="49007" y="210187"/>
                  </a:lnTo>
                  <a:lnTo>
                    <a:pt x="85340" y="210187"/>
                  </a:lnTo>
                  <a:lnTo>
                    <a:pt x="99228" y="180991"/>
                  </a:lnTo>
                  <a:lnTo>
                    <a:pt x="99812" y="172968"/>
                  </a:lnTo>
                  <a:lnTo>
                    <a:pt x="97629" y="166381"/>
                  </a:lnTo>
                  <a:lnTo>
                    <a:pt x="97109" y="158815"/>
                  </a:lnTo>
                  <a:lnTo>
                    <a:pt x="123434" y="144371"/>
                  </a:lnTo>
                  <a:lnTo>
                    <a:pt x="87928" y="144371"/>
                  </a:lnTo>
                  <a:lnTo>
                    <a:pt x="86260" y="143425"/>
                  </a:lnTo>
                  <a:close/>
                </a:path>
                <a:path w="264160" h="226695">
                  <a:moveTo>
                    <a:pt x="143828" y="142968"/>
                  </a:moveTo>
                  <a:lnTo>
                    <a:pt x="125990" y="142968"/>
                  </a:lnTo>
                  <a:lnTo>
                    <a:pt x="128363" y="149099"/>
                  </a:lnTo>
                  <a:lnTo>
                    <a:pt x="130311" y="156498"/>
                  </a:lnTo>
                  <a:lnTo>
                    <a:pt x="133157" y="162967"/>
                  </a:lnTo>
                  <a:lnTo>
                    <a:pt x="138328" y="166381"/>
                  </a:lnTo>
                  <a:lnTo>
                    <a:pt x="255408" y="166381"/>
                  </a:lnTo>
                  <a:lnTo>
                    <a:pt x="262107" y="165427"/>
                  </a:lnTo>
                  <a:lnTo>
                    <a:pt x="263533" y="161203"/>
                  </a:lnTo>
                  <a:lnTo>
                    <a:pt x="263456" y="158815"/>
                  </a:lnTo>
                  <a:lnTo>
                    <a:pt x="263336" y="155072"/>
                  </a:lnTo>
                  <a:lnTo>
                    <a:pt x="262331" y="149619"/>
                  </a:lnTo>
                  <a:lnTo>
                    <a:pt x="146124" y="149619"/>
                  </a:lnTo>
                  <a:lnTo>
                    <a:pt x="143828" y="142968"/>
                  </a:lnTo>
                  <a:close/>
                </a:path>
                <a:path w="264160" h="226695">
                  <a:moveTo>
                    <a:pt x="195827" y="20744"/>
                  </a:moveTo>
                  <a:lnTo>
                    <a:pt x="170845" y="20744"/>
                  </a:lnTo>
                  <a:lnTo>
                    <a:pt x="198756" y="46682"/>
                  </a:lnTo>
                  <a:lnTo>
                    <a:pt x="220803" y="77750"/>
                  </a:lnTo>
                  <a:lnTo>
                    <a:pt x="236598" y="112533"/>
                  </a:lnTo>
                  <a:lnTo>
                    <a:pt x="245755" y="149619"/>
                  </a:lnTo>
                  <a:lnTo>
                    <a:pt x="262331" y="149619"/>
                  </a:lnTo>
                  <a:lnTo>
                    <a:pt x="255966" y="115073"/>
                  </a:lnTo>
                  <a:lnTo>
                    <a:pt x="238392" y="75045"/>
                  </a:lnTo>
                  <a:lnTo>
                    <a:pt x="213715" y="38736"/>
                  </a:lnTo>
                  <a:lnTo>
                    <a:pt x="195827" y="20744"/>
                  </a:lnTo>
                  <a:close/>
                </a:path>
                <a:path w="264160" h="226695">
                  <a:moveTo>
                    <a:pt x="166612" y="0"/>
                  </a:moveTo>
                  <a:lnTo>
                    <a:pt x="160837" y="4070"/>
                  </a:lnTo>
                  <a:lnTo>
                    <a:pt x="102987" y="104410"/>
                  </a:lnTo>
                  <a:lnTo>
                    <a:pt x="100231" y="112533"/>
                  </a:lnTo>
                  <a:lnTo>
                    <a:pt x="100174" y="112700"/>
                  </a:lnTo>
                  <a:lnTo>
                    <a:pt x="108188" y="116254"/>
                  </a:lnTo>
                  <a:lnTo>
                    <a:pt x="113720" y="122952"/>
                  </a:lnTo>
                  <a:lnTo>
                    <a:pt x="117266" y="126774"/>
                  </a:lnTo>
                  <a:lnTo>
                    <a:pt x="116061" y="128303"/>
                  </a:lnTo>
                  <a:lnTo>
                    <a:pt x="87928" y="144371"/>
                  </a:lnTo>
                  <a:lnTo>
                    <a:pt x="123434" y="144371"/>
                  </a:lnTo>
                  <a:lnTo>
                    <a:pt x="125990" y="142968"/>
                  </a:lnTo>
                  <a:lnTo>
                    <a:pt x="143828" y="142968"/>
                  </a:lnTo>
                  <a:lnTo>
                    <a:pt x="140624" y="133685"/>
                  </a:lnTo>
                  <a:lnTo>
                    <a:pt x="166611" y="118665"/>
                  </a:lnTo>
                  <a:lnTo>
                    <a:pt x="132271" y="118665"/>
                  </a:lnTo>
                  <a:lnTo>
                    <a:pt x="121246" y="106537"/>
                  </a:lnTo>
                  <a:lnTo>
                    <a:pt x="170845" y="20744"/>
                  </a:lnTo>
                  <a:lnTo>
                    <a:pt x="195827" y="20744"/>
                  </a:lnTo>
                  <a:lnTo>
                    <a:pt x="185037" y="9893"/>
                  </a:lnTo>
                  <a:lnTo>
                    <a:pt x="179444" y="5329"/>
                  </a:lnTo>
                  <a:lnTo>
                    <a:pt x="173058" y="1225"/>
                  </a:lnTo>
                  <a:lnTo>
                    <a:pt x="166612" y="0"/>
                  </a:lnTo>
                  <a:close/>
                </a:path>
                <a:path w="264160" h="226695">
                  <a:moveTo>
                    <a:pt x="180262" y="92046"/>
                  </a:moveTo>
                  <a:lnTo>
                    <a:pt x="132271" y="118665"/>
                  </a:lnTo>
                  <a:lnTo>
                    <a:pt x="166611" y="118665"/>
                  </a:lnTo>
                  <a:lnTo>
                    <a:pt x="186259" y="107310"/>
                  </a:lnTo>
                  <a:lnTo>
                    <a:pt x="189568" y="102528"/>
                  </a:lnTo>
                  <a:lnTo>
                    <a:pt x="189230" y="97246"/>
                  </a:lnTo>
                  <a:lnTo>
                    <a:pt x="185906" y="93179"/>
                  </a:lnTo>
                  <a:lnTo>
                    <a:pt x="180262" y="92046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0" name="object 60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30612" y="6456616"/>
              <a:ext cx="74681" cy="74642"/>
            </a:xfrm>
            <a:prstGeom prst="rect">
              <a:avLst/>
            </a:prstGeom>
          </p:spPr>
        </p:pic>
        <p:pic>
          <p:nvPicPr>
            <p:cNvPr id="61" name="object 61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936256" y="6333935"/>
              <a:ext cx="132389" cy="136754"/>
            </a:xfrm>
            <a:prstGeom prst="rect">
              <a:avLst/>
            </a:prstGeom>
          </p:spPr>
        </p:pic>
        <p:sp>
          <p:nvSpPr>
            <p:cNvPr id="62" name="object 62" descr=""/>
            <p:cNvSpPr/>
            <p:nvPr/>
          </p:nvSpPr>
          <p:spPr>
            <a:xfrm>
              <a:off x="1818949" y="6317130"/>
              <a:ext cx="264160" cy="226695"/>
            </a:xfrm>
            <a:custGeom>
              <a:avLst/>
              <a:gdLst/>
              <a:ahLst/>
              <a:cxnLst/>
              <a:rect l="l" t="t" r="r" b="b"/>
              <a:pathLst>
                <a:path w="264160" h="226695">
                  <a:moveTo>
                    <a:pt x="125990" y="142968"/>
                  </a:moveTo>
                  <a:lnTo>
                    <a:pt x="97109" y="158815"/>
                  </a:lnTo>
                  <a:lnTo>
                    <a:pt x="97629" y="166381"/>
                  </a:lnTo>
                  <a:lnTo>
                    <a:pt x="99812" y="172968"/>
                  </a:lnTo>
                  <a:lnTo>
                    <a:pt x="99228" y="180991"/>
                  </a:lnTo>
                  <a:lnTo>
                    <a:pt x="83655" y="213729"/>
                  </a:lnTo>
                  <a:lnTo>
                    <a:pt x="52522" y="226442"/>
                  </a:lnTo>
                  <a:lnTo>
                    <a:pt x="19934" y="218218"/>
                  </a:lnTo>
                  <a:lnTo>
                    <a:pt x="0" y="188146"/>
                  </a:lnTo>
                  <a:lnTo>
                    <a:pt x="4090" y="153773"/>
                  </a:lnTo>
                  <a:lnTo>
                    <a:pt x="26679" y="131997"/>
                  </a:lnTo>
                  <a:lnTo>
                    <a:pt x="57911" y="127352"/>
                  </a:lnTo>
                  <a:lnTo>
                    <a:pt x="87928" y="144371"/>
                  </a:lnTo>
                  <a:lnTo>
                    <a:pt x="116061" y="128303"/>
                  </a:lnTo>
                  <a:lnTo>
                    <a:pt x="117266" y="126774"/>
                  </a:lnTo>
                  <a:lnTo>
                    <a:pt x="113720" y="122952"/>
                  </a:lnTo>
                  <a:lnTo>
                    <a:pt x="112609" y="121612"/>
                  </a:lnTo>
                  <a:lnTo>
                    <a:pt x="108188" y="116254"/>
                  </a:lnTo>
                  <a:lnTo>
                    <a:pt x="100174" y="112700"/>
                  </a:lnTo>
                  <a:lnTo>
                    <a:pt x="102987" y="104410"/>
                  </a:lnTo>
                  <a:lnTo>
                    <a:pt x="160837" y="4070"/>
                  </a:lnTo>
                  <a:lnTo>
                    <a:pt x="166612" y="0"/>
                  </a:lnTo>
                  <a:lnTo>
                    <a:pt x="173058" y="1225"/>
                  </a:lnTo>
                  <a:lnTo>
                    <a:pt x="213715" y="38736"/>
                  </a:lnTo>
                  <a:lnTo>
                    <a:pt x="238392" y="75045"/>
                  </a:lnTo>
                  <a:lnTo>
                    <a:pt x="255966" y="115073"/>
                  </a:lnTo>
                  <a:lnTo>
                    <a:pt x="263336" y="155072"/>
                  </a:lnTo>
                  <a:lnTo>
                    <a:pt x="263533" y="161203"/>
                  </a:lnTo>
                  <a:lnTo>
                    <a:pt x="262107" y="165427"/>
                  </a:lnTo>
                  <a:lnTo>
                    <a:pt x="255408" y="166381"/>
                  </a:lnTo>
                  <a:lnTo>
                    <a:pt x="138220" y="166310"/>
                  </a:lnTo>
                  <a:lnTo>
                    <a:pt x="133157" y="162967"/>
                  </a:lnTo>
                  <a:lnTo>
                    <a:pt x="130311" y="156498"/>
                  </a:lnTo>
                  <a:lnTo>
                    <a:pt x="128363" y="149099"/>
                  </a:lnTo>
                  <a:lnTo>
                    <a:pt x="125990" y="142968"/>
                  </a:lnTo>
                  <a:close/>
                </a:path>
              </a:pathLst>
            </a:custGeom>
            <a:ln w="788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3" name="object 63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49485" y="6274772"/>
              <a:ext cx="317147" cy="212674"/>
            </a:xfrm>
            <a:prstGeom prst="rect">
              <a:avLst/>
            </a:prstGeom>
          </p:spPr>
        </p:pic>
        <p:sp>
          <p:nvSpPr>
            <p:cNvPr id="64" name="object 64" descr=""/>
            <p:cNvSpPr/>
            <p:nvPr/>
          </p:nvSpPr>
          <p:spPr>
            <a:xfrm>
              <a:off x="1706367" y="7583556"/>
              <a:ext cx="323215" cy="323215"/>
            </a:xfrm>
            <a:custGeom>
              <a:avLst/>
              <a:gdLst/>
              <a:ahLst/>
              <a:cxnLst/>
              <a:rect l="l" t="t" r="r" b="b"/>
              <a:pathLst>
                <a:path w="323214" h="323215">
                  <a:moveTo>
                    <a:pt x="161585" y="0"/>
                  </a:moveTo>
                  <a:lnTo>
                    <a:pt x="118628" y="5771"/>
                  </a:lnTo>
                  <a:lnTo>
                    <a:pt x="80028" y="22060"/>
                  </a:lnTo>
                  <a:lnTo>
                    <a:pt x="47326" y="47325"/>
                  </a:lnTo>
                  <a:lnTo>
                    <a:pt x="22060" y="80026"/>
                  </a:lnTo>
                  <a:lnTo>
                    <a:pt x="5874" y="118381"/>
                  </a:lnTo>
                  <a:lnTo>
                    <a:pt x="5771" y="118624"/>
                  </a:lnTo>
                  <a:lnTo>
                    <a:pt x="0" y="161577"/>
                  </a:lnTo>
                  <a:lnTo>
                    <a:pt x="5771" y="204531"/>
                  </a:lnTo>
                  <a:lnTo>
                    <a:pt x="22060" y="243129"/>
                  </a:lnTo>
                  <a:lnTo>
                    <a:pt x="47326" y="275830"/>
                  </a:lnTo>
                  <a:lnTo>
                    <a:pt x="80028" y="301095"/>
                  </a:lnTo>
                  <a:lnTo>
                    <a:pt x="118628" y="317384"/>
                  </a:lnTo>
                  <a:lnTo>
                    <a:pt x="161585" y="323155"/>
                  </a:lnTo>
                  <a:lnTo>
                    <a:pt x="204543" y="317384"/>
                  </a:lnTo>
                  <a:lnTo>
                    <a:pt x="243144" y="301095"/>
                  </a:lnTo>
                  <a:lnTo>
                    <a:pt x="246833" y="298246"/>
                  </a:lnTo>
                  <a:lnTo>
                    <a:pt x="161593" y="298246"/>
                  </a:lnTo>
                  <a:lnTo>
                    <a:pt x="118392" y="291278"/>
                  </a:lnTo>
                  <a:lnTo>
                    <a:pt x="80871" y="271876"/>
                  </a:lnTo>
                  <a:lnTo>
                    <a:pt x="51282" y="242291"/>
                  </a:lnTo>
                  <a:lnTo>
                    <a:pt x="31878" y="204774"/>
                  </a:lnTo>
                  <a:lnTo>
                    <a:pt x="24909" y="161577"/>
                  </a:lnTo>
                  <a:lnTo>
                    <a:pt x="31838" y="118624"/>
                  </a:lnTo>
                  <a:lnTo>
                    <a:pt x="31878" y="118381"/>
                  </a:lnTo>
                  <a:lnTo>
                    <a:pt x="51282" y="80864"/>
                  </a:lnTo>
                  <a:lnTo>
                    <a:pt x="80871" y="51279"/>
                  </a:lnTo>
                  <a:lnTo>
                    <a:pt x="118392" y="31877"/>
                  </a:lnTo>
                  <a:lnTo>
                    <a:pt x="161593" y="24909"/>
                  </a:lnTo>
                  <a:lnTo>
                    <a:pt x="246833" y="24909"/>
                  </a:lnTo>
                  <a:lnTo>
                    <a:pt x="243144" y="22060"/>
                  </a:lnTo>
                  <a:lnTo>
                    <a:pt x="204543" y="5771"/>
                  </a:lnTo>
                  <a:lnTo>
                    <a:pt x="161585" y="0"/>
                  </a:lnTo>
                  <a:close/>
                </a:path>
                <a:path w="323214" h="323215">
                  <a:moveTo>
                    <a:pt x="246833" y="24909"/>
                  </a:moveTo>
                  <a:lnTo>
                    <a:pt x="161593" y="24909"/>
                  </a:lnTo>
                  <a:lnTo>
                    <a:pt x="204794" y="31877"/>
                  </a:lnTo>
                  <a:lnTo>
                    <a:pt x="242313" y="51279"/>
                  </a:lnTo>
                  <a:lnTo>
                    <a:pt x="271899" y="80864"/>
                  </a:lnTo>
                  <a:lnTo>
                    <a:pt x="291302" y="118381"/>
                  </a:lnTo>
                  <a:lnTo>
                    <a:pt x="298269" y="161577"/>
                  </a:lnTo>
                  <a:lnTo>
                    <a:pt x="291341" y="204531"/>
                  </a:lnTo>
                  <a:lnTo>
                    <a:pt x="291302" y="204774"/>
                  </a:lnTo>
                  <a:lnTo>
                    <a:pt x="271899" y="242291"/>
                  </a:lnTo>
                  <a:lnTo>
                    <a:pt x="242313" y="271876"/>
                  </a:lnTo>
                  <a:lnTo>
                    <a:pt x="204794" y="291278"/>
                  </a:lnTo>
                  <a:lnTo>
                    <a:pt x="161593" y="298246"/>
                  </a:lnTo>
                  <a:lnTo>
                    <a:pt x="246833" y="298246"/>
                  </a:lnTo>
                  <a:lnTo>
                    <a:pt x="275849" y="275830"/>
                  </a:lnTo>
                  <a:lnTo>
                    <a:pt x="301117" y="243129"/>
                  </a:lnTo>
                  <a:lnTo>
                    <a:pt x="317304" y="204774"/>
                  </a:lnTo>
                  <a:lnTo>
                    <a:pt x="317407" y="204531"/>
                  </a:lnTo>
                  <a:lnTo>
                    <a:pt x="323179" y="161577"/>
                  </a:lnTo>
                  <a:lnTo>
                    <a:pt x="317407" y="118624"/>
                  </a:lnTo>
                  <a:lnTo>
                    <a:pt x="301117" y="80026"/>
                  </a:lnTo>
                  <a:lnTo>
                    <a:pt x="275849" y="47325"/>
                  </a:lnTo>
                  <a:lnTo>
                    <a:pt x="246833" y="24909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1706367" y="7583556"/>
              <a:ext cx="323215" cy="323215"/>
            </a:xfrm>
            <a:custGeom>
              <a:avLst/>
              <a:gdLst/>
              <a:ahLst/>
              <a:cxnLst/>
              <a:rect l="l" t="t" r="r" b="b"/>
              <a:pathLst>
                <a:path w="323214" h="323215">
                  <a:moveTo>
                    <a:pt x="298269" y="161577"/>
                  </a:moveTo>
                  <a:lnTo>
                    <a:pt x="291302" y="118381"/>
                  </a:lnTo>
                  <a:lnTo>
                    <a:pt x="271899" y="80864"/>
                  </a:lnTo>
                  <a:lnTo>
                    <a:pt x="242313" y="51279"/>
                  </a:lnTo>
                  <a:lnTo>
                    <a:pt x="204794" y="31877"/>
                  </a:lnTo>
                  <a:lnTo>
                    <a:pt x="161593" y="24909"/>
                  </a:lnTo>
                  <a:lnTo>
                    <a:pt x="118392" y="31877"/>
                  </a:lnTo>
                  <a:lnTo>
                    <a:pt x="80871" y="51279"/>
                  </a:lnTo>
                  <a:lnTo>
                    <a:pt x="51282" y="80864"/>
                  </a:lnTo>
                  <a:lnTo>
                    <a:pt x="31878" y="118381"/>
                  </a:lnTo>
                  <a:lnTo>
                    <a:pt x="24909" y="161577"/>
                  </a:lnTo>
                  <a:lnTo>
                    <a:pt x="31878" y="204774"/>
                  </a:lnTo>
                  <a:lnTo>
                    <a:pt x="51282" y="242291"/>
                  </a:lnTo>
                  <a:lnTo>
                    <a:pt x="80871" y="271876"/>
                  </a:lnTo>
                  <a:lnTo>
                    <a:pt x="118392" y="291278"/>
                  </a:lnTo>
                  <a:lnTo>
                    <a:pt x="161593" y="298246"/>
                  </a:lnTo>
                  <a:lnTo>
                    <a:pt x="204794" y="291278"/>
                  </a:lnTo>
                  <a:lnTo>
                    <a:pt x="242313" y="271876"/>
                  </a:lnTo>
                  <a:lnTo>
                    <a:pt x="271899" y="242291"/>
                  </a:lnTo>
                  <a:lnTo>
                    <a:pt x="291302" y="204774"/>
                  </a:lnTo>
                  <a:lnTo>
                    <a:pt x="298269" y="161577"/>
                  </a:lnTo>
                  <a:close/>
                </a:path>
                <a:path w="323214" h="323215">
                  <a:moveTo>
                    <a:pt x="323179" y="161577"/>
                  </a:moveTo>
                  <a:lnTo>
                    <a:pt x="317407" y="204531"/>
                  </a:lnTo>
                  <a:lnTo>
                    <a:pt x="301117" y="243129"/>
                  </a:lnTo>
                  <a:lnTo>
                    <a:pt x="275849" y="275830"/>
                  </a:lnTo>
                  <a:lnTo>
                    <a:pt x="243144" y="301095"/>
                  </a:lnTo>
                  <a:lnTo>
                    <a:pt x="204543" y="317384"/>
                  </a:lnTo>
                  <a:lnTo>
                    <a:pt x="161585" y="323155"/>
                  </a:lnTo>
                  <a:lnTo>
                    <a:pt x="118628" y="317384"/>
                  </a:lnTo>
                  <a:lnTo>
                    <a:pt x="80028" y="301095"/>
                  </a:lnTo>
                  <a:lnTo>
                    <a:pt x="47326" y="275830"/>
                  </a:lnTo>
                  <a:lnTo>
                    <a:pt x="22060" y="243129"/>
                  </a:lnTo>
                  <a:lnTo>
                    <a:pt x="5771" y="204531"/>
                  </a:lnTo>
                  <a:lnTo>
                    <a:pt x="0" y="161577"/>
                  </a:lnTo>
                  <a:lnTo>
                    <a:pt x="5771" y="118624"/>
                  </a:lnTo>
                  <a:lnTo>
                    <a:pt x="22060" y="80026"/>
                  </a:lnTo>
                  <a:lnTo>
                    <a:pt x="47326" y="47325"/>
                  </a:lnTo>
                  <a:lnTo>
                    <a:pt x="80028" y="22060"/>
                  </a:lnTo>
                  <a:lnTo>
                    <a:pt x="118628" y="5771"/>
                  </a:lnTo>
                  <a:lnTo>
                    <a:pt x="161585" y="0"/>
                  </a:lnTo>
                  <a:lnTo>
                    <a:pt x="204543" y="5771"/>
                  </a:lnTo>
                  <a:lnTo>
                    <a:pt x="243144" y="22060"/>
                  </a:lnTo>
                  <a:lnTo>
                    <a:pt x="275849" y="47325"/>
                  </a:lnTo>
                  <a:lnTo>
                    <a:pt x="301117" y="80026"/>
                  </a:lnTo>
                  <a:lnTo>
                    <a:pt x="317407" y="118624"/>
                  </a:lnTo>
                  <a:lnTo>
                    <a:pt x="323179" y="161577"/>
                  </a:lnTo>
                  <a:close/>
                </a:path>
              </a:pathLst>
            </a:custGeom>
            <a:ln w="344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6" name="object 66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805395" y="7643752"/>
              <a:ext cx="126456" cy="202768"/>
            </a:xfrm>
            <a:prstGeom prst="rect">
              <a:avLst/>
            </a:prstGeom>
          </p:spPr>
        </p:pic>
        <p:sp>
          <p:nvSpPr>
            <p:cNvPr id="67" name="object 67" descr=""/>
            <p:cNvSpPr/>
            <p:nvPr/>
          </p:nvSpPr>
          <p:spPr>
            <a:xfrm>
              <a:off x="1697058" y="8882870"/>
              <a:ext cx="340995" cy="356870"/>
            </a:xfrm>
            <a:custGeom>
              <a:avLst/>
              <a:gdLst/>
              <a:ahLst/>
              <a:cxnLst/>
              <a:rect l="l" t="t" r="r" b="b"/>
              <a:pathLst>
                <a:path w="340994" h="356870">
                  <a:moveTo>
                    <a:pt x="228253" y="0"/>
                  </a:moveTo>
                  <a:lnTo>
                    <a:pt x="38668" y="0"/>
                  </a:lnTo>
                  <a:lnTo>
                    <a:pt x="24204" y="4002"/>
                  </a:lnTo>
                  <a:lnTo>
                    <a:pt x="12353" y="12397"/>
                  </a:lnTo>
                  <a:lnTo>
                    <a:pt x="3963" y="24271"/>
                  </a:lnTo>
                  <a:lnTo>
                    <a:pt x="0" y="38708"/>
                  </a:lnTo>
                  <a:lnTo>
                    <a:pt x="0" y="287521"/>
                  </a:lnTo>
                  <a:lnTo>
                    <a:pt x="3796" y="301642"/>
                  </a:lnTo>
                  <a:lnTo>
                    <a:pt x="11875" y="313408"/>
                  </a:lnTo>
                  <a:lnTo>
                    <a:pt x="23335" y="321898"/>
                  </a:lnTo>
                  <a:lnTo>
                    <a:pt x="37273" y="326197"/>
                  </a:lnTo>
                  <a:lnTo>
                    <a:pt x="187806" y="326197"/>
                  </a:lnTo>
                  <a:lnTo>
                    <a:pt x="220543" y="349999"/>
                  </a:lnTo>
                  <a:lnTo>
                    <a:pt x="256783" y="356722"/>
                  </a:lnTo>
                  <a:lnTo>
                    <a:pt x="291703" y="348439"/>
                  </a:lnTo>
                  <a:lnTo>
                    <a:pt x="308782" y="335859"/>
                  </a:lnTo>
                  <a:lnTo>
                    <a:pt x="255006" y="335859"/>
                  </a:lnTo>
                  <a:lnTo>
                    <a:pt x="229353" y="330679"/>
                  </a:lnTo>
                  <a:lnTo>
                    <a:pt x="208405" y="316553"/>
                  </a:lnTo>
                  <a:lnTo>
                    <a:pt x="200797" y="305267"/>
                  </a:lnTo>
                  <a:lnTo>
                    <a:pt x="37998" y="305267"/>
                  </a:lnTo>
                  <a:lnTo>
                    <a:pt x="20906" y="40764"/>
                  </a:lnTo>
                  <a:lnTo>
                    <a:pt x="22797" y="33468"/>
                  </a:lnTo>
                  <a:lnTo>
                    <a:pt x="26969" y="27408"/>
                  </a:lnTo>
                  <a:lnTo>
                    <a:pt x="32906" y="23070"/>
                  </a:lnTo>
                  <a:lnTo>
                    <a:pt x="40095" y="20937"/>
                  </a:lnTo>
                  <a:lnTo>
                    <a:pt x="260585" y="20937"/>
                  </a:lnTo>
                  <a:lnTo>
                    <a:pt x="254562" y="12397"/>
                  </a:lnTo>
                  <a:lnTo>
                    <a:pt x="242692" y="4002"/>
                  </a:lnTo>
                  <a:lnTo>
                    <a:pt x="228253" y="0"/>
                  </a:lnTo>
                  <a:close/>
                </a:path>
                <a:path w="340994" h="356870">
                  <a:moveTo>
                    <a:pt x="310442" y="204037"/>
                  </a:moveTo>
                  <a:lnTo>
                    <a:pt x="255006" y="204037"/>
                  </a:lnTo>
                  <a:lnTo>
                    <a:pt x="280655" y="209217"/>
                  </a:lnTo>
                  <a:lnTo>
                    <a:pt x="301601" y="223342"/>
                  </a:lnTo>
                  <a:lnTo>
                    <a:pt x="315723" y="244293"/>
                  </a:lnTo>
                  <a:lnTo>
                    <a:pt x="320902" y="269948"/>
                  </a:lnTo>
                  <a:lnTo>
                    <a:pt x="315807" y="295185"/>
                  </a:lnTo>
                  <a:lnTo>
                    <a:pt x="315723" y="295602"/>
                  </a:lnTo>
                  <a:lnTo>
                    <a:pt x="301601" y="316553"/>
                  </a:lnTo>
                  <a:lnTo>
                    <a:pt x="280655" y="330679"/>
                  </a:lnTo>
                  <a:lnTo>
                    <a:pt x="255006" y="335859"/>
                  </a:lnTo>
                  <a:lnTo>
                    <a:pt x="308782" y="335859"/>
                  </a:lnTo>
                  <a:lnTo>
                    <a:pt x="320491" y="327234"/>
                  </a:lnTo>
                  <a:lnTo>
                    <a:pt x="338334" y="295185"/>
                  </a:lnTo>
                  <a:lnTo>
                    <a:pt x="340421" y="254376"/>
                  </a:lnTo>
                  <a:lnTo>
                    <a:pt x="331518" y="228769"/>
                  </a:lnTo>
                  <a:lnTo>
                    <a:pt x="315048" y="207269"/>
                  </a:lnTo>
                  <a:lnTo>
                    <a:pt x="310442" y="204037"/>
                  </a:lnTo>
                  <a:close/>
                </a:path>
                <a:path w="340994" h="356870">
                  <a:moveTo>
                    <a:pt x="260585" y="20937"/>
                  </a:moveTo>
                  <a:lnTo>
                    <a:pt x="225642" y="20937"/>
                  </a:lnTo>
                  <a:lnTo>
                    <a:pt x="233041" y="22640"/>
                  </a:lnTo>
                  <a:lnTo>
                    <a:pt x="239252" y="26772"/>
                  </a:lnTo>
                  <a:lnTo>
                    <a:pt x="243681" y="32788"/>
                  </a:lnTo>
                  <a:lnTo>
                    <a:pt x="245905" y="40181"/>
                  </a:lnTo>
                  <a:lnTo>
                    <a:pt x="245897" y="182862"/>
                  </a:lnTo>
                  <a:lnTo>
                    <a:pt x="244777" y="183973"/>
                  </a:lnTo>
                  <a:lnTo>
                    <a:pt x="244580" y="183973"/>
                  </a:lnTo>
                  <a:lnTo>
                    <a:pt x="219933" y="190481"/>
                  </a:lnTo>
                  <a:lnTo>
                    <a:pt x="181448" y="223861"/>
                  </a:lnTo>
                  <a:lnTo>
                    <a:pt x="168532" y="262050"/>
                  </a:lnTo>
                  <a:lnTo>
                    <a:pt x="168467" y="276728"/>
                  </a:lnTo>
                  <a:lnTo>
                    <a:pt x="170845" y="291215"/>
                  </a:lnTo>
                  <a:lnTo>
                    <a:pt x="175620" y="305267"/>
                  </a:lnTo>
                  <a:lnTo>
                    <a:pt x="200797" y="305267"/>
                  </a:lnTo>
                  <a:lnTo>
                    <a:pt x="194282" y="295602"/>
                  </a:lnTo>
                  <a:lnTo>
                    <a:pt x="189103" y="269948"/>
                  </a:lnTo>
                  <a:lnTo>
                    <a:pt x="194282" y="244293"/>
                  </a:lnTo>
                  <a:lnTo>
                    <a:pt x="208405" y="223342"/>
                  </a:lnTo>
                  <a:lnTo>
                    <a:pt x="229353" y="209217"/>
                  </a:lnTo>
                  <a:lnTo>
                    <a:pt x="255006" y="204037"/>
                  </a:lnTo>
                  <a:lnTo>
                    <a:pt x="310442" y="204037"/>
                  </a:lnTo>
                  <a:lnTo>
                    <a:pt x="292893" y="191721"/>
                  </a:lnTo>
                  <a:lnTo>
                    <a:pt x="266937" y="183973"/>
                  </a:lnTo>
                  <a:lnTo>
                    <a:pt x="266882" y="38708"/>
                  </a:lnTo>
                  <a:lnTo>
                    <a:pt x="262935" y="24271"/>
                  </a:lnTo>
                  <a:lnTo>
                    <a:pt x="260585" y="20937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8" name="object 68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84306" y="9085052"/>
              <a:ext cx="135509" cy="135533"/>
            </a:xfrm>
            <a:prstGeom prst="rect">
              <a:avLst/>
            </a:prstGeom>
          </p:spPr>
        </p:pic>
        <p:sp>
          <p:nvSpPr>
            <p:cNvPr id="69" name="object 69" descr=""/>
            <p:cNvSpPr/>
            <p:nvPr/>
          </p:nvSpPr>
          <p:spPr>
            <a:xfrm>
              <a:off x="1697058" y="8882870"/>
              <a:ext cx="340995" cy="356870"/>
            </a:xfrm>
            <a:custGeom>
              <a:avLst/>
              <a:gdLst/>
              <a:ahLst/>
              <a:cxnLst/>
              <a:rect l="l" t="t" r="r" b="b"/>
              <a:pathLst>
                <a:path w="340994" h="356870">
                  <a:moveTo>
                    <a:pt x="175620" y="305267"/>
                  </a:moveTo>
                  <a:lnTo>
                    <a:pt x="170845" y="291215"/>
                  </a:lnTo>
                  <a:lnTo>
                    <a:pt x="168467" y="276728"/>
                  </a:lnTo>
                  <a:lnTo>
                    <a:pt x="168532" y="262050"/>
                  </a:lnTo>
                  <a:lnTo>
                    <a:pt x="181448" y="223861"/>
                  </a:lnTo>
                  <a:lnTo>
                    <a:pt x="219933" y="190481"/>
                  </a:lnTo>
                  <a:lnTo>
                    <a:pt x="244849" y="183902"/>
                  </a:lnTo>
                  <a:lnTo>
                    <a:pt x="245897" y="182862"/>
                  </a:lnTo>
                  <a:lnTo>
                    <a:pt x="245905" y="40181"/>
                  </a:lnTo>
                  <a:lnTo>
                    <a:pt x="225471" y="20898"/>
                  </a:lnTo>
                  <a:lnTo>
                    <a:pt x="40095" y="20937"/>
                  </a:lnTo>
                  <a:lnTo>
                    <a:pt x="32906" y="23070"/>
                  </a:lnTo>
                  <a:lnTo>
                    <a:pt x="26969" y="27408"/>
                  </a:lnTo>
                  <a:lnTo>
                    <a:pt x="22797" y="33468"/>
                  </a:lnTo>
                  <a:lnTo>
                    <a:pt x="20906" y="40764"/>
                  </a:lnTo>
                  <a:lnTo>
                    <a:pt x="20937" y="286094"/>
                  </a:lnTo>
                  <a:lnTo>
                    <a:pt x="22436" y="292255"/>
                  </a:lnTo>
                  <a:lnTo>
                    <a:pt x="26604" y="298494"/>
                  </a:lnTo>
                  <a:lnTo>
                    <a:pt x="32204" y="303326"/>
                  </a:lnTo>
                  <a:lnTo>
                    <a:pt x="37998" y="305267"/>
                  </a:lnTo>
                  <a:lnTo>
                    <a:pt x="175620" y="305267"/>
                  </a:lnTo>
                  <a:close/>
                </a:path>
                <a:path w="340994" h="356870">
                  <a:moveTo>
                    <a:pt x="266937" y="183973"/>
                  </a:moveTo>
                  <a:lnTo>
                    <a:pt x="292893" y="191721"/>
                  </a:lnTo>
                  <a:lnTo>
                    <a:pt x="315048" y="207269"/>
                  </a:lnTo>
                  <a:lnTo>
                    <a:pt x="331518" y="228769"/>
                  </a:lnTo>
                  <a:lnTo>
                    <a:pt x="340421" y="254376"/>
                  </a:lnTo>
                  <a:lnTo>
                    <a:pt x="338334" y="295185"/>
                  </a:lnTo>
                  <a:lnTo>
                    <a:pt x="320491" y="327234"/>
                  </a:lnTo>
                  <a:lnTo>
                    <a:pt x="291703" y="348439"/>
                  </a:lnTo>
                  <a:lnTo>
                    <a:pt x="256783" y="356722"/>
                  </a:lnTo>
                  <a:lnTo>
                    <a:pt x="220543" y="349999"/>
                  </a:lnTo>
                  <a:lnTo>
                    <a:pt x="187795" y="326189"/>
                  </a:lnTo>
                  <a:lnTo>
                    <a:pt x="37273" y="326197"/>
                  </a:lnTo>
                  <a:lnTo>
                    <a:pt x="23335" y="321898"/>
                  </a:lnTo>
                  <a:lnTo>
                    <a:pt x="11875" y="313407"/>
                  </a:lnTo>
                  <a:lnTo>
                    <a:pt x="3796" y="301642"/>
                  </a:lnTo>
                  <a:lnTo>
                    <a:pt x="0" y="287521"/>
                  </a:lnTo>
                  <a:lnTo>
                    <a:pt x="0" y="38676"/>
                  </a:lnTo>
                  <a:lnTo>
                    <a:pt x="3966" y="24258"/>
                  </a:lnTo>
                  <a:lnTo>
                    <a:pt x="12375" y="12367"/>
                  </a:lnTo>
                  <a:lnTo>
                    <a:pt x="24263" y="3960"/>
                  </a:lnTo>
                  <a:lnTo>
                    <a:pt x="38668" y="0"/>
                  </a:lnTo>
                  <a:lnTo>
                    <a:pt x="228253" y="0"/>
                  </a:lnTo>
                  <a:lnTo>
                    <a:pt x="242692" y="4002"/>
                  </a:lnTo>
                  <a:lnTo>
                    <a:pt x="254562" y="12397"/>
                  </a:lnTo>
                  <a:lnTo>
                    <a:pt x="262935" y="24271"/>
                  </a:lnTo>
                  <a:lnTo>
                    <a:pt x="266882" y="38708"/>
                  </a:lnTo>
                  <a:lnTo>
                    <a:pt x="266937" y="183973"/>
                  </a:lnTo>
                  <a:close/>
                </a:path>
              </a:pathLst>
            </a:custGeom>
            <a:ln w="3711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70" name="object 70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738326" y="8950071"/>
              <a:ext cx="255540" cy="236801"/>
            </a:xfrm>
            <a:prstGeom prst="rect">
              <a:avLst/>
            </a:prstGeom>
          </p:spPr>
        </p:pic>
        <p:sp>
          <p:nvSpPr>
            <p:cNvPr id="71" name="object 71" descr=""/>
            <p:cNvSpPr/>
            <p:nvPr/>
          </p:nvSpPr>
          <p:spPr>
            <a:xfrm>
              <a:off x="1700157" y="10190527"/>
              <a:ext cx="335915" cy="335915"/>
            </a:xfrm>
            <a:custGeom>
              <a:avLst/>
              <a:gdLst/>
              <a:ahLst/>
              <a:cxnLst/>
              <a:rect l="l" t="t" r="r" b="b"/>
              <a:pathLst>
                <a:path w="335914" h="335915">
                  <a:moveTo>
                    <a:pt x="224748" y="302423"/>
                  </a:moveTo>
                  <a:lnTo>
                    <a:pt x="110850" y="302423"/>
                  </a:lnTo>
                  <a:lnTo>
                    <a:pt x="100979" y="304469"/>
                  </a:lnTo>
                  <a:lnTo>
                    <a:pt x="92026" y="310221"/>
                  </a:lnTo>
                  <a:lnTo>
                    <a:pt x="88228" y="315524"/>
                  </a:lnTo>
                  <a:lnTo>
                    <a:pt x="84854" y="323155"/>
                  </a:lnTo>
                  <a:lnTo>
                    <a:pt x="83881" y="330590"/>
                  </a:lnTo>
                  <a:lnTo>
                    <a:pt x="87274" y="335304"/>
                  </a:lnTo>
                  <a:lnTo>
                    <a:pt x="248324" y="335304"/>
                  </a:lnTo>
                  <a:lnTo>
                    <a:pt x="251719" y="330590"/>
                  </a:lnTo>
                  <a:lnTo>
                    <a:pt x="250943" y="324650"/>
                  </a:lnTo>
                  <a:lnTo>
                    <a:pt x="96289" y="324650"/>
                  </a:lnTo>
                  <a:lnTo>
                    <a:pt x="98480" y="317605"/>
                  </a:lnTo>
                  <a:lnTo>
                    <a:pt x="104375" y="314059"/>
                  </a:lnTo>
                  <a:lnTo>
                    <a:pt x="103512" y="314059"/>
                  </a:lnTo>
                  <a:lnTo>
                    <a:pt x="111135" y="313507"/>
                  </a:lnTo>
                  <a:lnTo>
                    <a:pt x="110345" y="313507"/>
                  </a:lnTo>
                  <a:lnTo>
                    <a:pt x="139684" y="312640"/>
                  </a:lnTo>
                  <a:lnTo>
                    <a:pt x="245307" y="312640"/>
                  </a:lnTo>
                  <a:lnTo>
                    <a:pt x="243572" y="310221"/>
                  </a:lnTo>
                  <a:lnTo>
                    <a:pt x="234619" y="304469"/>
                  </a:lnTo>
                  <a:lnTo>
                    <a:pt x="224748" y="302423"/>
                  </a:lnTo>
                  <a:close/>
                </a:path>
                <a:path w="335914" h="335915">
                  <a:moveTo>
                    <a:pt x="245929" y="313507"/>
                  </a:moveTo>
                  <a:lnTo>
                    <a:pt x="225195" y="313507"/>
                  </a:lnTo>
                  <a:lnTo>
                    <a:pt x="231476" y="314059"/>
                  </a:lnTo>
                  <a:lnTo>
                    <a:pt x="237599" y="318519"/>
                  </a:lnTo>
                  <a:lnTo>
                    <a:pt x="239309" y="324650"/>
                  </a:lnTo>
                  <a:lnTo>
                    <a:pt x="250943" y="324650"/>
                  </a:lnTo>
                  <a:lnTo>
                    <a:pt x="250747" y="323155"/>
                  </a:lnTo>
                  <a:lnTo>
                    <a:pt x="247375" y="315524"/>
                  </a:lnTo>
                  <a:lnTo>
                    <a:pt x="245929" y="313507"/>
                  </a:lnTo>
                  <a:close/>
                </a:path>
                <a:path w="335914" h="335915">
                  <a:moveTo>
                    <a:pt x="245307" y="312640"/>
                  </a:moveTo>
                  <a:lnTo>
                    <a:pt x="139684" y="312640"/>
                  </a:lnTo>
                  <a:lnTo>
                    <a:pt x="200480" y="314059"/>
                  </a:lnTo>
                  <a:lnTo>
                    <a:pt x="191659" y="314059"/>
                  </a:lnTo>
                  <a:lnTo>
                    <a:pt x="225195" y="313507"/>
                  </a:lnTo>
                  <a:lnTo>
                    <a:pt x="245929" y="313507"/>
                  </a:lnTo>
                  <a:lnTo>
                    <a:pt x="245307" y="312640"/>
                  </a:lnTo>
                  <a:close/>
                </a:path>
                <a:path w="335914" h="335915">
                  <a:moveTo>
                    <a:pt x="162547" y="78650"/>
                  </a:moveTo>
                  <a:lnTo>
                    <a:pt x="150742" y="78650"/>
                  </a:lnTo>
                  <a:lnTo>
                    <a:pt x="150742" y="283648"/>
                  </a:lnTo>
                  <a:lnTo>
                    <a:pt x="131696" y="302423"/>
                  </a:lnTo>
                  <a:lnTo>
                    <a:pt x="148032" y="302423"/>
                  </a:lnTo>
                  <a:lnTo>
                    <a:pt x="150829" y="299992"/>
                  </a:lnTo>
                  <a:lnTo>
                    <a:pt x="155510" y="293389"/>
                  </a:lnTo>
                  <a:lnTo>
                    <a:pt x="161373" y="290016"/>
                  </a:lnTo>
                  <a:lnTo>
                    <a:pt x="191315" y="290016"/>
                  </a:lnTo>
                  <a:lnTo>
                    <a:pt x="184856" y="283648"/>
                  </a:lnTo>
                  <a:lnTo>
                    <a:pt x="184856" y="280039"/>
                  </a:lnTo>
                  <a:lnTo>
                    <a:pt x="162547" y="280039"/>
                  </a:lnTo>
                  <a:lnTo>
                    <a:pt x="162547" y="78650"/>
                  </a:lnTo>
                  <a:close/>
                </a:path>
                <a:path w="335914" h="335915">
                  <a:moveTo>
                    <a:pt x="192650" y="291332"/>
                  </a:moveTo>
                  <a:lnTo>
                    <a:pt x="176519" y="291332"/>
                  </a:lnTo>
                  <a:lnTo>
                    <a:pt x="187555" y="302423"/>
                  </a:lnTo>
                  <a:lnTo>
                    <a:pt x="203902" y="302423"/>
                  </a:lnTo>
                  <a:lnTo>
                    <a:pt x="192650" y="291332"/>
                  </a:lnTo>
                  <a:close/>
                </a:path>
                <a:path w="335914" h="335915">
                  <a:moveTo>
                    <a:pt x="191315" y="290016"/>
                  </a:moveTo>
                  <a:lnTo>
                    <a:pt x="161373" y="290016"/>
                  </a:lnTo>
                  <a:lnTo>
                    <a:pt x="172381" y="291757"/>
                  </a:lnTo>
                  <a:lnTo>
                    <a:pt x="176519" y="291332"/>
                  </a:lnTo>
                  <a:lnTo>
                    <a:pt x="192650" y="291332"/>
                  </a:lnTo>
                  <a:lnTo>
                    <a:pt x="191315" y="290016"/>
                  </a:lnTo>
                  <a:close/>
                </a:path>
                <a:path w="335914" h="335915">
                  <a:moveTo>
                    <a:pt x="184856" y="78650"/>
                  </a:moveTo>
                  <a:lnTo>
                    <a:pt x="173043" y="78650"/>
                  </a:lnTo>
                  <a:lnTo>
                    <a:pt x="173043" y="280039"/>
                  </a:lnTo>
                  <a:lnTo>
                    <a:pt x="184856" y="280039"/>
                  </a:lnTo>
                  <a:lnTo>
                    <a:pt x="184856" y="78650"/>
                  </a:lnTo>
                  <a:close/>
                </a:path>
                <a:path w="335914" h="335915">
                  <a:moveTo>
                    <a:pt x="47069" y="67775"/>
                  </a:moveTo>
                  <a:lnTo>
                    <a:pt x="42545" y="77562"/>
                  </a:lnTo>
                  <a:lnTo>
                    <a:pt x="54870" y="83977"/>
                  </a:lnTo>
                  <a:lnTo>
                    <a:pt x="54642" y="86530"/>
                  </a:lnTo>
                  <a:lnTo>
                    <a:pt x="0" y="205736"/>
                  </a:lnTo>
                  <a:lnTo>
                    <a:pt x="2882" y="221873"/>
                  </a:lnTo>
                  <a:lnTo>
                    <a:pt x="3009" y="222584"/>
                  </a:lnTo>
                  <a:lnTo>
                    <a:pt x="41481" y="246611"/>
                  </a:lnTo>
                  <a:lnTo>
                    <a:pt x="67090" y="247237"/>
                  </a:lnTo>
                  <a:lnTo>
                    <a:pt x="80375" y="247081"/>
                  </a:lnTo>
                  <a:lnTo>
                    <a:pt x="92704" y="246611"/>
                  </a:lnTo>
                  <a:lnTo>
                    <a:pt x="108905" y="243221"/>
                  </a:lnTo>
                  <a:lnTo>
                    <a:pt x="109315" y="243221"/>
                  </a:lnTo>
                  <a:lnTo>
                    <a:pt x="121944" y="235283"/>
                  </a:lnTo>
                  <a:lnTo>
                    <a:pt x="81647" y="235283"/>
                  </a:lnTo>
                  <a:lnTo>
                    <a:pt x="65618" y="234951"/>
                  </a:lnTo>
                  <a:lnTo>
                    <a:pt x="34689" y="234951"/>
                  </a:lnTo>
                  <a:lnTo>
                    <a:pt x="25877" y="231676"/>
                  </a:lnTo>
                  <a:lnTo>
                    <a:pt x="19371" y="226885"/>
                  </a:lnTo>
                  <a:lnTo>
                    <a:pt x="14541" y="220424"/>
                  </a:lnTo>
                  <a:lnTo>
                    <a:pt x="11654" y="212473"/>
                  </a:lnTo>
                  <a:lnTo>
                    <a:pt x="132649" y="212473"/>
                  </a:lnTo>
                  <a:lnTo>
                    <a:pt x="133594" y="205736"/>
                  </a:lnTo>
                  <a:lnTo>
                    <a:pt x="133713" y="204893"/>
                  </a:lnTo>
                  <a:lnTo>
                    <a:pt x="132076" y="201323"/>
                  </a:lnTo>
                  <a:lnTo>
                    <a:pt x="14279" y="201323"/>
                  </a:lnTo>
                  <a:lnTo>
                    <a:pt x="65382" y="89556"/>
                  </a:lnTo>
                  <a:lnTo>
                    <a:pt x="65952" y="88823"/>
                  </a:lnTo>
                  <a:lnTo>
                    <a:pt x="80505" y="88823"/>
                  </a:lnTo>
                  <a:lnTo>
                    <a:pt x="78645" y="84765"/>
                  </a:lnTo>
                  <a:lnTo>
                    <a:pt x="78519" y="83347"/>
                  </a:lnTo>
                  <a:lnTo>
                    <a:pt x="82357" y="82330"/>
                  </a:lnTo>
                  <a:lnTo>
                    <a:pt x="85934" y="81022"/>
                  </a:lnTo>
                  <a:lnTo>
                    <a:pt x="93759" y="78650"/>
                  </a:lnTo>
                  <a:lnTo>
                    <a:pt x="290962" y="78650"/>
                  </a:lnTo>
                  <a:lnTo>
                    <a:pt x="293053" y="77562"/>
                  </a:lnTo>
                  <a:lnTo>
                    <a:pt x="291554" y="73993"/>
                  </a:lnTo>
                  <a:lnTo>
                    <a:pt x="59890" y="73993"/>
                  </a:lnTo>
                  <a:lnTo>
                    <a:pt x="47069" y="67775"/>
                  </a:lnTo>
                  <a:close/>
                </a:path>
                <a:path w="335914" h="335915">
                  <a:moveTo>
                    <a:pt x="290962" y="78650"/>
                  </a:moveTo>
                  <a:lnTo>
                    <a:pt x="241838" y="78650"/>
                  </a:lnTo>
                  <a:lnTo>
                    <a:pt x="249656" y="81022"/>
                  </a:lnTo>
                  <a:lnTo>
                    <a:pt x="253241" y="82330"/>
                  </a:lnTo>
                  <a:lnTo>
                    <a:pt x="257079" y="83347"/>
                  </a:lnTo>
                  <a:lnTo>
                    <a:pt x="257019" y="83977"/>
                  </a:lnTo>
                  <a:lnTo>
                    <a:pt x="256945" y="84765"/>
                  </a:lnTo>
                  <a:lnTo>
                    <a:pt x="201704" y="205373"/>
                  </a:lnTo>
                  <a:lnTo>
                    <a:pt x="204368" y="221873"/>
                  </a:lnTo>
                  <a:lnTo>
                    <a:pt x="204424" y="222222"/>
                  </a:lnTo>
                  <a:lnTo>
                    <a:pt x="211424" y="232629"/>
                  </a:lnTo>
                  <a:lnTo>
                    <a:pt x="213018" y="234951"/>
                  </a:lnTo>
                  <a:lnTo>
                    <a:pt x="226284" y="243221"/>
                  </a:lnTo>
                  <a:lnTo>
                    <a:pt x="226516" y="243221"/>
                  </a:lnTo>
                  <a:lnTo>
                    <a:pt x="242887" y="246611"/>
                  </a:lnTo>
                  <a:lnTo>
                    <a:pt x="255215" y="247081"/>
                  </a:lnTo>
                  <a:lnTo>
                    <a:pt x="268502" y="247237"/>
                  </a:lnTo>
                  <a:lnTo>
                    <a:pt x="281788" y="247081"/>
                  </a:lnTo>
                  <a:lnTo>
                    <a:pt x="294116" y="246611"/>
                  </a:lnTo>
                  <a:lnTo>
                    <a:pt x="310832" y="243221"/>
                  </a:lnTo>
                  <a:lnTo>
                    <a:pt x="323766" y="235283"/>
                  </a:lnTo>
                  <a:lnTo>
                    <a:pt x="253951" y="235283"/>
                  </a:lnTo>
                  <a:lnTo>
                    <a:pt x="243053" y="234951"/>
                  </a:lnTo>
                  <a:lnTo>
                    <a:pt x="238885" y="234951"/>
                  </a:lnTo>
                  <a:lnTo>
                    <a:pt x="229506" y="232629"/>
                  </a:lnTo>
                  <a:lnTo>
                    <a:pt x="222037" y="227813"/>
                  </a:lnTo>
                  <a:lnTo>
                    <a:pt x="216392" y="220910"/>
                  </a:lnTo>
                  <a:lnTo>
                    <a:pt x="213067" y="212473"/>
                  </a:lnTo>
                  <a:lnTo>
                    <a:pt x="334387" y="212473"/>
                  </a:lnTo>
                  <a:lnTo>
                    <a:pt x="335591" y="205736"/>
                  </a:lnTo>
                  <a:lnTo>
                    <a:pt x="333568" y="201323"/>
                  </a:lnTo>
                  <a:lnTo>
                    <a:pt x="215692" y="201323"/>
                  </a:lnTo>
                  <a:lnTo>
                    <a:pt x="266793" y="89556"/>
                  </a:lnTo>
                  <a:lnTo>
                    <a:pt x="266479" y="89556"/>
                  </a:lnTo>
                  <a:lnTo>
                    <a:pt x="269735" y="89170"/>
                  </a:lnTo>
                  <a:lnTo>
                    <a:pt x="282159" y="89170"/>
                  </a:lnTo>
                  <a:lnTo>
                    <a:pt x="280948" y="86530"/>
                  </a:lnTo>
                  <a:lnTo>
                    <a:pt x="280790" y="84765"/>
                  </a:lnTo>
                  <a:lnTo>
                    <a:pt x="280720" y="83977"/>
                  </a:lnTo>
                  <a:lnTo>
                    <a:pt x="290962" y="78650"/>
                  </a:lnTo>
                  <a:close/>
                </a:path>
                <a:path w="335914" h="335915">
                  <a:moveTo>
                    <a:pt x="122473" y="234951"/>
                  </a:moveTo>
                  <a:lnTo>
                    <a:pt x="92545" y="234951"/>
                  </a:lnTo>
                  <a:lnTo>
                    <a:pt x="81647" y="235283"/>
                  </a:lnTo>
                  <a:lnTo>
                    <a:pt x="121944" y="235283"/>
                  </a:lnTo>
                  <a:lnTo>
                    <a:pt x="122473" y="234951"/>
                  </a:lnTo>
                  <a:close/>
                </a:path>
                <a:path w="335914" h="335915">
                  <a:moveTo>
                    <a:pt x="334387" y="212473"/>
                  </a:moveTo>
                  <a:lnTo>
                    <a:pt x="323943" y="212473"/>
                  </a:lnTo>
                  <a:lnTo>
                    <a:pt x="321055" y="220424"/>
                  </a:lnTo>
                  <a:lnTo>
                    <a:pt x="316224" y="226885"/>
                  </a:lnTo>
                  <a:lnTo>
                    <a:pt x="309718" y="231676"/>
                  </a:lnTo>
                  <a:lnTo>
                    <a:pt x="300910" y="234951"/>
                  </a:lnTo>
                  <a:lnTo>
                    <a:pt x="269980" y="234951"/>
                  </a:lnTo>
                  <a:lnTo>
                    <a:pt x="253951" y="235283"/>
                  </a:lnTo>
                  <a:lnTo>
                    <a:pt x="323766" y="235283"/>
                  </a:lnTo>
                  <a:lnTo>
                    <a:pt x="323991" y="235145"/>
                  </a:lnTo>
                  <a:lnTo>
                    <a:pt x="332581" y="222584"/>
                  </a:lnTo>
                  <a:lnTo>
                    <a:pt x="334387" y="212473"/>
                  </a:lnTo>
                  <a:close/>
                </a:path>
                <a:path w="335914" h="335915">
                  <a:moveTo>
                    <a:pt x="132649" y="212473"/>
                  </a:moveTo>
                  <a:lnTo>
                    <a:pt x="122531" y="212473"/>
                  </a:lnTo>
                  <a:lnTo>
                    <a:pt x="119206" y="220910"/>
                  </a:lnTo>
                  <a:lnTo>
                    <a:pt x="113561" y="227813"/>
                  </a:lnTo>
                  <a:lnTo>
                    <a:pt x="106092" y="232629"/>
                  </a:lnTo>
                  <a:lnTo>
                    <a:pt x="96713" y="234951"/>
                  </a:lnTo>
                  <a:lnTo>
                    <a:pt x="122681" y="234951"/>
                  </a:lnTo>
                  <a:lnTo>
                    <a:pt x="131330" y="221873"/>
                  </a:lnTo>
                  <a:lnTo>
                    <a:pt x="132649" y="212473"/>
                  </a:lnTo>
                  <a:close/>
                </a:path>
                <a:path w="335914" h="335915">
                  <a:moveTo>
                    <a:pt x="80505" y="88823"/>
                  </a:moveTo>
                  <a:lnTo>
                    <a:pt x="68219" y="88823"/>
                  </a:lnTo>
                  <a:lnTo>
                    <a:pt x="68803" y="89556"/>
                  </a:lnTo>
                  <a:lnTo>
                    <a:pt x="119906" y="201323"/>
                  </a:lnTo>
                  <a:lnTo>
                    <a:pt x="132076" y="201323"/>
                  </a:lnTo>
                  <a:lnTo>
                    <a:pt x="80505" y="88823"/>
                  </a:lnTo>
                  <a:close/>
                </a:path>
                <a:path w="335914" h="335915">
                  <a:moveTo>
                    <a:pt x="282159" y="89170"/>
                  </a:moveTo>
                  <a:lnTo>
                    <a:pt x="269735" y="89170"/>
                  </a:lnTo>
                  <a:lnTo>
                    <a:pt x="321319" y="201323"/>
                  </a:lnTo>
                  <a:lnTo>
                    <a:pt x="333568" y="201323"/>
                  </a:lnTo>
                  <a:lnTo>
                    <a:pt x="282159" y="89170"/>
                  </a:lnTo>
                  <a:close/>
                </a:path>
                <a:path w="335914" h="335915">
                  <a:moveTo>
                    <a:pt x="70182" y="64418"/>
                  </a:moveTo>
                  <a:lnTo>
                    <a:pt x="63365" y="65616"/>
                  </a:lnTo>
                  <a:lnTo>
                    <a:pt x="59890" y="73993"/>
                  </a:lnTo>
                  <a:lnTo>
                    <a:pt x="275708" y="73993"/>
                  </a:lnTo>
                  <a:lnTo>
                    <a:pt x="275485" y="73457"/>
                  </a:lnTo>
                  <a:lnTo>
                    <a:pt x="73728" y="73457"/>
                  </a:lnTo>
                  <a:lnTo>
                    <a:pt x="70182" y="64418"/>
                  </a:lnTo>
                  <a:close/>
                </a:path>
                <a:path w="335914" h="335915">
                  <a:moveTo>
                    <a:pt x="289161" y="68290"/>
                  </a:moveTo>
                  <a:lnTo>
                    <a:pt x="288895" y="68290"/>
                  </a:lnTo>
                  <a:lnTo>
                    <a:pt x="275708" y="73993"/>
                  </a:lnTo>
                  <a:lnTo>
                    <a:pt x="291554" y="73993"/>
                  </a:lnTo>
                  <a:lnTo>
                    <a:pt x="289161" y="68290"/>
                  </a:lnTo>
                  <a:close/>
                </a:path>
                <a:path w="335914" h="335915">
                  <a:moveTo>
                    <a:pt x="225685" y="66870"/>
                  </a:moveTo>
                  <a:lnTo>
                    <a:pt x="109907" y="66870"/>
                  </a:lnTo>
                  <a:lnTo>
                    <a:pt x="92415" y="68290"/>
                  </a:lnTo>
                  <a:lnTo>
                    <a:pt x="73728" y="73457"/>
                  </a:lnTo>
                  <a:lnTo>
                    <a:pt x="261870" y="73457"/>
                  </a:lnTo>
                  <a:lnTo>
                    <a:pt x="243179" y="68290"/>
                  </a:lnTo>
                  <a:lnTo>
                    <a:pt x="225685" y="66870"/>
                  </a:lnTo>
                  <a:close/>
                </a:path>
                <a:path w="335914" h="335915">
                  <a:moveTo>
                    <a:pt x="265416" y="64418"/>
                  </a:moveTo>
                  <a:lnTo>
                    <a:pt x="261870" y="73457"/>
                  </a:lnTo>
                  <a:lnTo>
                    <a:pt x="275485" y="73457"/>
                  </a:lnTo>
                  <a:lnTo>
                    <a:pt x="272225" y="65616"/>
                  </a:lnTo>
                  <a:lnTo>
                    <a:pt x="265416" y="64418"/>
                  </a:lnTo>
                  <a:close/>
                </a:path>
                <a:path w="335914" h="335915">
                  <a:moveTo>
                    <a:pt x="162547" y="55687"/>
                  </a:moveTo>
                  <a:lnTo>
                    <a:pt x="150742" y="55687"/>
                  </a:lnTo>
                  <a:lnTo>
                    <a:pt x="150742" y="66870"/>
                  </a:lnTo>
                  <a:lnTo>
                    <a:pt x="162547" y="66870"/>
                  </a:lnTo>
                  <a:lnTo>
                    <a:pt x="162547" y="55687"/>
                  </a:lnTo>
                  <a:close/>
                </a:path>
                <a:path w="335914" h="335915">
                  <a:moveTo>
                    <a:pt x="184856" y="55687"/>
                  </a:moveTo>
                  <a:lnTo>
                    <a:pt x="173043" y="55687"/>
                  </a:lnTo>
                  <a:lnTo>
                    <a:pt x="173043" y="66870"/>
                  </a:lnTo>
                  <a:lnTo>
                    <a:pt x="184856" y="66870"/>
                  </a:lnTo>
                  <a:lnTo>
                    <a:pt x="184856" y="55687"/>
                  </a:lnTo>
                  <a:close/>
                </a:path>
                <a:path w="335914" h="335915">
                  <a:moveTo>
                    <a:pt x="196007" y="44536"/>
                  </a:moveTo>
                  <a:lnTo>
                    <a:pt x="139584" y="44536"/>
                  </a:lnTo>
                  <a:lnTo>
                    <a:pt x="139584" y="55687"/>
                  </a:lnTo>
                  <a:lnTo>
                    <a:pt x="196007" y="55687"/>
                  </a:lnTo>
                  <a:lnTo>
                    <a:pt x="196007" y="44536"/>
                  </a:lnTo>
                  <a:close/>
                </a:path>
                <a:path w="335914" h="335915">
                  <a:moveTo>
                    <a:pt x="167876" y="0"/>
                  </a:moveTo>
                  <a:lnTo>
                    <a:pt x="155299" y="3598"/>
                  </a:lnTo>
                  <a:lnTo>
                    <a:pt x="146487" y="14370"/>
                  </a:lnTo>
                  <a:lnTo>
                    <a:pt x="145003" y="21513"/>
                  </a:lnTo>
                  <a:lnTo>
                    <a:pt x="144881" y="22099"/>
                  </a:lnTo>
                  <a:lnTo>
                    <a:pt x="145578" y="29287"/>
                  </a:lnTo>
                  <a:lnTo>
                    <a:pt x="145608" y="29550"/>
                  </a:lnTo>
                  <a:lnTo>
                    <a:pt x="147498" y="36909"/>
                  </a:lnTo>
                  <a:lnTo>
                    <a:pt x="149426" y="44536"/>
                  </a:lnTo>
                  <a:lnTo>
                    <a:pt x="160614" y="44536"/>
                  </a:lnTo>
                  <a:lnTo>
                    <a:pt x="159189" y="37357"/>
                  </a:lnTo>
                  <a:lnTo>
                    <a:pt x="157007" y="29550"/>
                  </a:lnTo>
                  <a:lnTo>
                    <a:pt x="156144" y="22099"/>
                  </a:lnTo>
                  <a:lnTo>
                    <a:pt x="156125" y="21929"/>
                  </a:lnTo>
                  <a:lnTo>
                    <a:pt x="158607" y="15340"/>
                  </a:lnTo>
                  <a:lnTo>
                    <a:pt x="162689" y="10462"/>
                  </a:lnTo>
                  <a:lnTo>
                    <a:pt x="185953" y="10462"/>
                  </a:lnTo>
                  <a:lnTo>
                    <a:pt x="180406" y="3598"/>
                  </a:lnTo>
                  <a:lnTo>
                    <a:pt x="167876" y="0"/>
                  </a:lnTo>
                  <a:close/>
                </a:path>
                <a:path w="335914" h="335915">
                  <a:moveTo>
                    <a:pt x="185953" y="10462"/>
                  </a:moveTo>
                  <a:lnTo>
                    <a:pt x="172403" y="10462"/>
                  </a:lnTo>
                  <a:lnTo>
                    <a:pt x="176684" y="14985"/>
                  </a:lnTo>
                  <a:lnTo>
                    <a:pt x="179447" y="21513"/>
                  </a:lnTo>
                  <a:lnTo>
                    <a:pt x="178644" y="29287"/>
                  </a:lnTo>
                  <a:lnTo>
                    <a:pt x="176543" y="36909"/>
                  </a:lnTo>
                  <a:lnTo>
                    <a:pt x="176424" y="37357"/>
                  </a:lnTo>
                  <a:lnTo>
                    <a:pt x="174983" y="44536"/>
                  </a:lnTo>
                  <a:lnTo>
                    <a:pt x="186164" y="44536"/>
                  </a:lnTo>
                  <a:lnTo>
                    <a:pt x="189947" y="29550"/>
                  </a:lnTo>
                  <a:lnTo>
                    <a:pt x="190660" y="22099"/>
                  </a:lnTo>
                  <a:lnTo>
                    <a:pt x="189306" y="15340"/>
                  </a:lnTo>
                  <a:lnTo>
                    <a:pt x="189235" y="14985"/>
                  </a:lnTo>
                  <a:lnTo>
                    <a:pt x="189111" y="14370"/>
                  </a:lnTo>
                  <a:lnTo>
                    <a:pt x="185953" y="10462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1700157" y="10190527"/>
              <a:ext cx="335915" cy="335915"/>
            </a:xfrm>
            <a:custGeom>
              <a:avLst/>
              <a:gdLst/>
              <a:ahLst/>
              <a:cxnLst/>
              <a:rect l="l" t="t" r="r" b="b"/>
              <a:pathLst>
                <a:path w="335914" h="335915">
                  <a:moveTo>
                    <a:pt x="239309" y="324650"/>
                  </a:moveTo>
                  <a:lnTo>
                    <a:pt x="237599" y="318519"/>
                  </a:lnTo>
                  <a:lnTo>
                    <a:pt x="231476" y="314059"/>
                  </a:lnTo>
                  <a:lnTo>
                    <a:pt x="225195" y="313507"/>
                  </a:lnTo>
                  <a:lnTo>
                    <a:pt x="197004" y="313971"/>
                  </a:lnTo>
                  <a:lnTo>
                    <a:pt x="168313" y="313245"/>
                  </a:lnTo>
                  <a:lnTo>
                    <a:pt x="111679" y="313468"/>
                  </a:lnTo>
                  <a:lnTo>
                    <a:pt x="96289" y="324650"/>
                  </a:lnTo>
                  <a:lnTo>
                    <a:pt x="239309" y="324650"/>
                  </a:lnTo>
                  <a:close/>
                </a:path>
                <a:path w="335914" h="335915">
                  <a:moveTo>
                    <a:pt x="187480" y="302348"/>
                  </a:moveTo>
                  <a:lnTo>
                    <a:pt x="176519" y="291332"/>
                  </a:lnTo>
                  <a:lnTo>
                    <a:pt x="172381" y="291757"/>
                  </a:lnTo>
                  <a:lnTo>
                    <a:pt x="161373" y="290016"/>
                  </a:lnTo>
                  <a:lnTo>
                    <a:pt x="158252" y="291812"/>
                  </a:lnTo>
                  <a:lnTo>
                    <a:pt x="155510" y="293389"/>
                  </a:lnTo>
                  <a:lnTo>
                    <a:pt x="150829" y="299992"/>
                  </a:lnTo>
                  <a:lnTo>
                    <a:pt x="148118" y="302348"/>
                  </a:lnTo>
                  <a:lnTo>
                    <a:pt x="187480" y="302348"/>
                  </a:lnTo>
                  <a:close/>
                </a:path>
                <a:path w="335914" h="335915">
                  <a:moveTo>
                    <a:pt x="323943" y="212473"/>
                  </a:moveTo>
                  <a:lnTo>
                    <a:pt x="213067" y="212473"/>
                  </a:lnTo>
                  <a:lnTo>
                    <a:pt x="216392" y="220910"/>
                  </a:lnTo>
                  <a:lnTo>
                    <a:pt x="222037" y="227813"/>
                  </a:lnTo>
                  <a:lnTo>
                    <a:pt x="229506" y="232629"/>
                  </a:lnTo>
                  <a:lnTo>
                    <a:pt x="238300" y="234806"/>
                  </a:lnTo>
                  <a:lnTo>
                    <a:pt x="253951" y="235283"/>
                  </a:lnTo>
                  <a:lnTo>
                    <a:pt x="269980" y="234951"/>
                  </a:lnTo>
                  <a:lnTo>
                    <a:pt x="286046" y="234499"/>
                  </a:lnTo>
                  <a:lnTo>
                    <a:pt x="301808" y="234617"/>
                  </a:lnTo>
                  <a:lnTo>
                    <a:pt x="309718" y="231676"/>
                  </a:lnTo>
                  <a:lnTo>
                    <a:pt x="316224" y="226885"/>
                  </a:lnTo>
                  <a:lnTo>
                    <a:pt x="321055" y="220424"/>
                  </a:lnTo>
                  <a:lnTo>
                    <a:pt x="323943" y="212473"/>
                  </a:lnTo>
                  <a:close/>
                </a:path>
                <a:path w="335914" h="335915">
                  <a:moveTo>
                    <a:pt x="122531" y="212473"/>
                  </a:moveTo>
                  <a:lnTo>
                    <a:pt x="11654" y="212473"/>
                  </a:lnTo>
                  <a:lnTo>
                    <a:pt x="14541" y="220424"/>
                  </a:lnTo>
                  <a:lnTo>
                    <a:pt x="19371" y="226885"/>
                  </a:lnTo>
                  <a:lnTo>
                    <a:pt x="25877" y="231676"/>
                  </a:lnTo>
                  <a:lnTo>
                    <a:pt x="33790" y="234617"/>
                  </a:lnTo>
                  <a:lnTo>
                    <a:pt x="49552" y="234499"/>
                  </a:lnTo>
                  <a:lnTo>
                    <a:pt x="65618" y="234951"/>
                  </a:lnTo>
                  <a:lnTo>
                    <a:pt x="106092" y="232629"/>
                  </a:lnTo>
                  <a:lnTo>
                    <a:pt x="119206" y="220910"/>
                  </a:lnTo>
                  <a:lnTo>
                    <a:pt x="122531" y="212473"/>
                  </a:lnTo>
                  <a:close/>
                </a:path>
                <a:path w="335914" h="335915">
                  <a:moveTo>
                    <a:pt x="215692" y="201323"/>
                  </a:moveTo>
                  <a:lnTo>
                    <a:pt x="321319" y="201323"/>
                  </a:lnTo>
                  <a:lnTo>
                    <a:pt x="269735" y="89170"/>
                  </a:lnTo>
                  <a:lnTo>
                    <a:pt x="266811" y="89517"/>
                  </a:lnTo>
                  <a:lnTo>
                    <a:pt x="215692" y="201323"/>
                  </a:lnTo>
                  <a:close/>
                </a:path>
                <a:path w="335914" h="335915">
                  <a:moveTo>
                    <a:pt x="14279" y="201323"/>
                  </a:moveTo>
                  <a:lnTo>
                    <a:pt x="119906" y="201323"/>
                  </a:lnTo>
                  <a:lnTo>
                    <a:pt x="68803" y="89556"/>
                  </a:lnTo>
                  <a:lnTo>
                    <a:pt x="68219" y="88823"/>
                  </a:lnTo>
                  <a:lnTo>
                    <a:pt x="65958" y="88816"/>
                  </a:lnTo>
                  <a:lnTo>
                    <a:pt x="65382" y="89556"/>
                  </a:lnTo>
                  <a:lnTo>
                    <a:pt x="14279" y="201323"/>
                  </a:lnTo>
                  <a:close/>
                </a:path>
                <a:path w="335914" h="335915">
                  <a:moveTo>
                    <a:pt x="162547" y="280039"/>
                  </a:moveTo>
                  <a:lnTo>
                    <a:pt x="173043" y="280039"/>
                  </a:lnTo>
                  <a:lnTo>
                    <a:pt x="173043" y="78650"/>
                  </a:lnTo>
                  <a:lnTo>
                    <a:pt x="162547" y="78650"/>
                  </a:lnTo>
                  <a:lnTo>
                    <a:pt x="162547" y="280039"/>
                  </a:lnTo>
                  <a:close/>
                </a:path>
                <a:path w="335914" h="335915">
                  <a:moveTo>
                    <a:pt x="173043" y="55687"/>
                  </a:moveTo>
                  <a:lnTo>
                    <a:pt x="162547" y="55687"/>
                  </a:lnTo>
                  <a:lnTo>
                    <a:pt x="162547" y="66837"/>
                  </a:lnTo>
                  <a:lnTo>
                    <a:pt x="173043" y="66837"/>
                  </a:lnTo>
                  <a:lnTo>
                    <a:pt x="173043" y="55687"/>
                  </a:lnTo>
                  <a:close/>
                </a:path>
                <a:path w="335914" h="335915">
                  <a:moveTo>
                    <a:pt x="174990" y="44505"/>
                  </a:moveTo>
                  <a:lnTo>
                    <a:pt x="176438" y="37289"/>
                  </a:lnTo>
                  <a:lnTo>
                    <a:pt x="178644" y="29287"/>
                  </a:lnTo>
                  <a:lnTo>
                    <a:pt x="179447" y="21513"/>
                  </a:lnTo>
                  <a:lnTo>
                    <a:pt x="176684" y="14985"/>
                  </a:lnTo>
                  <a:lnTo>
                    <a:pt x="172366" y="10422"/>
                  </a:lnTo>
                  <a:lnTo>
                    <a:pt x="162689" y="10462"/>
                  </a:lnTo>
                  <a:lnTo>
                    <a:pt x="158607" y="15340"/>
                  </a:lnTo>
                  <a:lnTo>
                    <a:pt x="156125" y="21929"/>
                  </a:lnTo>
                  <a:lnTo>
                    <a:pt x="157007" y="29550"/>
                  </a:lnTo>
                  <a:lnTo>
                    <a:pt x="159189" y="37357"/>
                  </a:lnTo>
                  <a:lnTo>
                    <a:pt x="160608" y="44505"/>
                  </a:lnTo>
                  <a:lnTo>
                    <a:pt x="174990" y="44505"/>
                  </a:lnTo>
                  <a:close/>
                </a:path>
                <a:path w="335914" h="335915">
                  <a:moveTo>
                    <a:pt x="186164" y="44536"/>
                  </a:moveTo>
                  <a:lnTo>
                    <a:pt x="196007" y="44536"/>
                  </a:lnTo>
                  <a:lnTo>
                    <a:pt x="196007" y="55687"/>
                  </a:lnTo>
                  <a:lnTo>
                    <a:pt x="184856" y="55687"/>
                  </a:lnTo>
                  <a:lnTo>
                    <a:pt x="184856" y="66845"/>
                  </a:lnTo>
                  <a:lnTo>
                    <a:pt x="204319" y="66870"/>
                  </a:lnTo>
                  <a:lnTo>
                    <a:pt x="223877" y="66723"/>
                  </a:lnTo>
                  <a:lnTo>
                    <a:pt x="243179" y="68290"/>
                  </a:lnTo>
                  <a:lnTo>
                    <a:pt x="261870" y="73457"/>
                  </a:lnTo>
                  <a:lnTo>
                    <a:pt x="265416" y="64418"/>
                  </a:lnTo>
                  <a:lnTo>
                    <a:pt x="272225" y="65616"/>
                  </a:lnTo>
                  <a:lnTo>
                    <a:pt x="275708" y="73993"/>
                  </a:lnTo>
                  <a:lnTo>
                    <a:pt x="289120" y="68193"/>
                  </a:lnTo>
                  <a:lnTo>
                    <a:pt x="293053" y="77562"/>
                  </a:lnTo>
                  <a:lnTo>
                    <a:pt x="280720" y="83977"/>
                  </a:lnTo>
                  <a:lnTo>
                    <a:pt x="280948" y="86530"/>
                  </a:lnTo>
                  <a:lnTo>
                    <a:pt x="335591" y="205736"/>
                  </a:lnTo>
                  <a:lnTo>
                    <a:pt x="332581" y="222584"/>
                  </a:lnTo>
                  <a:lnTo>
                    <a:pt x="294116" y="246611"/>
                  </a:lnTo>
                  <a:lnTo>
                    <a:pt x="268502" y="247237"/>
                  </a:lnTo>
                  <a:lnTo>
                    <a:pt x="255215" y="247081"/>
                  </a:lnTo>
                  <a:lnTo>
                    <a:pt x="212963" y="234917"/>
                  </a:lnTo>
                  <a:lnTo>
                    <a:pt x="201704" y="205373"/>
                  </a:lnTo>
                  <a:lnTo>
                    <a:pt x="256945" y="84765"/>
                  </a:lnTo>
                  <a:lnTo>
                    <a:pt x="257079" y="83347"/>
                  </a:lnTo>
                  <a:lnTo>
                    <a:pt x="253241" y="82330"/>
                  </a:lnTo>
                  <a:lnTo>
                    <a:pt x="252114" y="81920"/>
                  </a:lnTo>
                  <a:lnTo>
                    <a:pt x="249656" y="81022"/>
                  </a:lnTo>
                  <a:lnTo>
                    <a:pt x="241838" y="78650"/>
                  </a:lnTo>
                  <a:lnTo>
                    <a:pt x="239640" y="78650"/>
                  </a:lnTo>
                  <a:lnTo>
                    <a:pt x="184856" y="78650"/>
                  </a:lnTo>
                  <a:lnTo>
                    <a:pt x="184856" y="283648"/>
                  </a:lnTo>
                  <a:lnTo>
                    <a:pt x="203690" y="302214"/>
                  </a:lnTo>
                  <a:lnTo>
                    <a:pt x="214319" y="302275"/>
                  </a:lnTo>
                  <a:lnTo>
                    <a:pt x="224748" y="302423"/>
                  </a:lnTo>
                  <a:lnTo>
                    <a:pt x="251719" y="330590"/>
                  </a:lnTo>
                  <a:lnTo>
                    <a:pt x="248324" y="335304"/>
                  </a:lnTo>
                  <a:lnTo>
                    <a:pt x="87274" y="335304"/>
                  </a:lnTo>
                  <a:lnTo>
                    <a:pt x="83872" y="330577"/>
                  </a:lnTo>
                  <a:lnTo>
                    <a:pt x="110850" y="302423"/>
                  </a:lnTo>
                  <a:lnTo>
                    <a:pt x="131908" y="302214"/>
                  </a:lnTo>
                  <a:lnTo>
                    <a:pt x="150742" y="283648"/>
                  </a:lnTo>
                  <a:lnTo>
                    <a:pt x="150742" y="78650"/>
                  </a:lnTo>
                  <a:lnTo>
                    <a:pt x="95958" y="78650"/>
                  </a:lnTo>
                  <a:lnTo>
                    <a:pt x="93759" y="78650"/>
                  </a:lnTo>
                  <a:lnTo>
                    <a:pt x="85934" y="81022"/>
                  </a:lnTo>
                  <a:lnTo>
                    <a:pt x="83484" y="81920"/>
                  </a:lnTo>
                  <a:lnTo>
                    <a:pt x="82357" y="82330"/>
                  </a:lnTo>
                  <a:lnTo>
                    <a:pt x="78519" y="83347"/>
                  </a:lnTo>
                  <a:lnTo>
                    <a:pt x="78645" y="84765"/>
                  </a:lnTo>
                  <a:lnTo>
                    <a:pt x="133713" y="204893"/>
                  </a:lnTo>
                  <a:lnTo>
                    <a:pt x="131330" y="221873"/>
                  </a:lnTo>
                  <a:lnTo>
                    <a:pt x="92704" y="246611"/>
                  </a:lnTo>
                  <a:lnTo>
                    <a:pt x="67090" y="247237"/>
                  </a:lnTo>
                  <a:lnTo>
                    <a:pt x="53806" y="247081"/>
                  </a:lnTo>
                  <a:lnTo>
                    <a:pt x="11600" y="235145"/>
                  </a:lnTo>
                  <a:lnTo>
                    <a:pt x="0" y="205736"/>
                  </a:lnTo>
                  <a:lnTo>
                    <a:pt x="54642" y="86530"/>
                  </a:lnTo>
                  <a:lnTo>
                    <a:pt x="54870" y="83977"/>
                  </a:lnTo>
                  <a:lnTo>
                    <a:pt x="42545" y="77562"/>
                  </a:lnTo>
                  <a:lnTo>
                    <a:pt x="47069" y="67775"/>
                  </a:lnTo>
                  <a:lnTo>
                    <a:pt x="59890" y="73993"/>
                  </a:lnTo>
                  <a:lnTo>
                    <a:pt x="63365" y="65616"/>
                  </a:lnTo>
                  <a:lnTo>
                    <a:pt x="70182" y="64418"/>
                  </a:lnTo>
                  <a:lnTo>
                    <a:pt x="73728" y="73457"/>
                  </a:lnTo>
                  <a:lnTo>
                    <a:pt x="92415" y="68290"/>
                  </a:lnTo>
                  <a:lnTo>
                    <a:pt x="111715" y="66723"/>
                  </a:lnTo>
                  <a:lnTo>
                    <a:pt x="131275" y="66870"/>
                  </a:lnTo>
                  <a:lnTo>
                    <a:pt x="150742" y="66845"/>
                  </a:lnTo>
                  <a:lnTo>
                    <a:pt x="150742" y="55687"/>
                  </a:lnTo>
                  <a:lnTo>
                    <a:pt x="139584" y="55687"/>
                  </a:lnTo>
                  <a:lnTo>
                    <a:pt x="139584" y="44536"/>
                  </a:lnTo>
                  <a:lnTo>
                    <a:pt x="149426" y="44536"/>
                  </a:lnTo>
                  <a:lnTo>
                    <a:pt x="147498" y="36909"/>
                  </a:lnTo>
                  <a:lnTo>
                    <a:pt x="145601" y="29521"/>
                  </a:lnTo>
                  <a:lnTo>
                    <a:pt x="144881" y="22099"/>
                  </a:lnTo>
                  <a:lnTo>
                    <a:pt x="146487" y="14370"/>
                  </a:lnTo>
                  <a:lnTo>
                    <a:pt x="155308" y="3587"/>
                  </a:lnTo>
                  <a:lnTo>
                    <a:pt x="167876" y="0"/>
                  </a:lnTo>
                  <a:lnTo>
                    <a:pt x="180406" y="3598"/>
                  </a:lnTo>
                  <a:lnTo>
                    <a:pt x="189111" y="14370"/>
                  </a:lnTo>
                  <a:lnTo>
                    <a:pt x="190662" y="22080"/>
                  </a:lnTo>
                  <a:lnTo>
                    <a:pt x="189952" y="29530"/>
                  </a:lnTo>
                  <a:lnTo>
                    <a:pt x="188084" y="36941"/>
                  </a:lnTo>
                  <a:lnTo>
                    <a:pt x="186164" y="44536"/>
                  </a:lnTo>
                  <a:close/>
                </a:path>
              </a:pathLst>
            </a:custGeom>
            <a:ln w="7541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Tools Qualitas_Fast Prototyping</dc:title>
  <dcterms:created xsi:type="dcterms:W3CDTF">2025-05-23T23:29:52Z</dcterms:created>
  <dcterms:modified xsi:type="dcterms:W3CDTF">2025-05-23T23:29:52Z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2025-05-23T00:00:00Z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2025-05-23T00:00:00Z</vt:filetime>
  </property>
  <property fmtid="{D5CDD505-2E9C-101B-9397-08002B2CF9AE}" pid="5" name="Producer">
    <vt:lpwstr>Adobe PDF library 17.00</vt:lpwstr>
  </property>
</Properties>
</file>