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599988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87" d="100"/>
          <a:sy n="87" d="100"/>
        </p:scale>
        <p:origin x="22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999" y="1178222"/>
            <a:ext cx="9449991" cy="2506427"/>
          </a:xfrm>
        </p:spPr>
        <p:txBody>
          <a:bodyPr anchor="b"/>
          <a:lstStyle>
            <a:lvl1pPr algn="ctr">
              <a:defRPr sz="62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3781306"/>
            <a:ext cx="9449991" cy="1738167"/>
          </a:xfrm>
        </p:spPr>
        <p:txBody>
          <a:bodyPr/>
          <a:lstStyle>
            <a:lvl1pPr marL="0" indent="0" algn="ctr">
              <a:buNone/>
              <a:defRPr sz="2480"/>
            </a:lvl1pPr>
            <a:lvl2pPr marL="472516" indent="0" algn="ctr">
              <a:buNone/>
              <a:defRPr sz="2067"/>
            </a:lvl2pPr>
            <a:lvl3pPr marL="945032" indent="0" algn="ctr">
              <a:buNone/>
              <a:defRPr sz="1860"/>
            </a:lvl3pPr>
            <a:lvl4pPr marL="1417549" indent="0" algn="ctr">
              <a:buNone/>
              <a:defRPr sz="1654"/>
            </a:lvl4pPr>
            <a:lvl5pPr marL="1890065" indent="0" algn="ctr">
              <a:buNone/>
              <a:defRPr sz="1654"/>
            </a:lvl5pPr>
            <a:lvl6pPr marL="2362581" indent="0" algn="ctr">
              <a:buNone/>
              <a:defRPr sz="1654"/>
            </a:lvl6pPr>
            <a:lvl7pPr marL="2835097" indent="0" algn="ctr">
              <a:buNone/>
              <a:defRPr sz="1654"/>
            </a:lvl7pPr>
            <a:lvl8pPr marL="3307613" indent="0" algn="ctr">
              <a:buNone/>
              <a:defRPr sz="1654"/>
            </a:lvl8pPr>
            <a:lvl9pPr marL="3780130" indent="0" algn="ctr">
              <a:buNone/>
              <a:defRPr sz="165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89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35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383297"/>
            <a:ext cx="2716872" cy="610108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49" y="383297"/>
            <a:ext cx="7993117" cy="610108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30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3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1794830"/>
            <a:ext cx="10867490" cy="2994714"/>
          </a:xfrm>
        </p:spPr>
        <p:txBody>
          <a:bodyPr anchor="b"/>
          <a:lstStyle>
            <a:lvl1pPr>
              <a:defRPr sz="62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4817875"/>
            <a:ext cx="10867490" cy="1574849"/>
          </a:xfrm>
        </p:spPr>
        <p:txBody>
          <a:bodyPr/>
          <a:lstStyle>
            <a:lvl1pPr marL="0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1pPr>
            <a:lvl2pPr marL="472516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2pPr>
            <a:lvl3pPr marL="9450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3pPr>
            <a:lvl4pPr marL="141754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189006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36258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28350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3076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378013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12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1916484"/>
            <a:ext cx="5354995" cy="456789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1916484"/>
            <a:ext cx="5354995" cy="456789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2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383297"/>
            <a:ext cx="10867490" cy="139153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1" y="1764832"/>
            <a:ext cx="5330385" cy="864917"/>
          </a:xfrm>
        </p:spPr>
        <p:txBody>
          <a:bodyPr anchor="b"/>
          <a:lstStyle>
            <a:lvl1pPr marL="0" indent="0">
              <a:buNone/>
              <a:defRPr sz="2480" b="1"/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1" y="2629749"/>
            <a:ext cx="5330385" cy="386796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4" y="1764832"/>
            <a:ext cx="5356636" cy="864917"/>
          </a:xfrm>
        </p:spPr>
        <p:txBody>
          <a:bodyPr anchor="b"/>
          <a:lstStyle>
            <a:lvl1pPr marL="0" indent="0">
              <a:buNone/>
              <a:defRPr sz="2480" b="1"/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4" y="2629749"/>
            <a:ext cx="5356636" cy="386796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6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4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3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79954"/>
            <a:ext cx="4063824" cy="167984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036569"/>
            <a:ext cx="6378744" cy="5116178"/>
          </a:xfrm>
        </p:spPr>
        <p:txBody>
          <a:bodyPr/>
          <a:lstStyle>
            <a:lvl1pPr>
              <a:defRPr sz="3307"/>
            </a:lvl1pPr>
            <a:lvl2pPr>
              <a:defRPr sz="2894"/>
            </a:lvl2pPr>
            <a:lvl3pPr>
              <a:defRPr sz="2480"/>
            </a:lvl3pPr>
            <a:lvl4pPr>
              <a:defRPr sz="2067"/>
            </a:lvl4pPr>
            <a:lvl5pPr>
              <a:defRPr sz="2067"/>
            </a:lvl5pPr>
            <a:lvl6pPr>
              <a:defRPr sz="2067"/>
            </a:lvl6pPr>
            <a:lvl7pPr>
              <a:defRPr sz="2067"/>
            </a:lvl7pPr>
            <a:lvl8pPr>
              <a:defRPr sz="2067"/>
            </a:lvl8pPr>
            <a:lvl9pPr>
              <a:defRPr sz="206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159794"/>
            <a:ext cx="4063824" cy="4001285"/>
          </a:xfrm>
        </p:spPr>
        <p:txBody>
          <a:bodyPr/>
          <a:lstStyle>
            <a:lvl1pPr marL="0" indent="0">
              <a:buNone/>
              <a:defRPr sz="1654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10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79954"/>
            <a:ext cx="4063824" cy="167984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036569"/>
            <a:ext cx="6378744" cy="5116178"/>
          </a:xfrm>
        </p:spPr>
        <p:txBody>
          <a:bodyPr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159794"/>
            <a:ext cx="4063824" cy="4001285"/>
          </a:xfrm>
        </p:spPr>
        <p:txBody>
          <a:bodyPr/>
          <a:lstStyle>
            <a:lvl1pPr marL="0" indent="0">
              <a:buNone/>
              <a:defRPr sz="1654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6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383297"/>
            <a:ext cx="1086749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1916484"/>
            <a:ext cx="1086749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6672697"/>
            <a:ext cx="283499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5380-A065-284E-823F-62B92478B350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6672697"/>
            <a:ext cx="425249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6672697"/>
            <a:ext cx="283499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6F0B-79B8-A844-910C-7EA3773F2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2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45032" rtl="0" eaLnBrk="1" latinLnBrk="0" hangingPunct="1">
        <a:lnSpc>
          <a:spcPct val="90000"/>
        </a:lnSpc>
        <a:spcBef>
          <a:spcPct val="0"/>
        </a:spcBef>
        <a:buNone/>
        <a:defRPr sz="45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258" indent="-236258" algn="l" defTabSz="945032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2894" kern="1200">
          <a:solidFill>
            <a:schemeClr val="tx1"/>
          </a:solidFill>
          <a:latin typeface="+mn-lt"/>
          <a:ea typeface="+mn-ea"/>
          <a:cs typeface="+mn-cs"/>
        </a:defRPr>
      </a:lvl1pPr>
      <a:lvl2pPr marL="708774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181291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3pPr>
      <a:lvl4pPr marL="1653807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2126323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598839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3071355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543872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4016388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16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549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065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581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097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613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130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8C71B5B-8922-944F-B656-4E7A1B45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" y="0"/>
            <a:ext cx="12595623" cy="719931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04DC905-338B-B040-AE95-1D210B535A6B}"/>
              </a:ext>
            </a:extLst>
          </p:cNvPr>
          <p:cNvSpPr txBox="1"/>
          <p:nvPr/>
        </p:nvSpPr>
        <p:spPr>
          <a:xfrm>
            <a:off x="5210827" y="1716066"/>
            <a:ext cx="17661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/>
              <a:t>Escribe aquí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74F669D-B113-F546-8AFE-A68D98CD6E0B}"/>
              </a:ext>
            </a:extLst>
          </p:cNvPr>
          <p:cNvSpPr txBox="1"/>
          <p:nvPr/>
        </p:nvSpPr>
        <p:spPr>
          <a:xfrm>
            <a:off x="8968635" y="1716066"/>
            <a:ext cx="17661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/>
              <a:t>Escribe aquí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B68B70B-26FC-A347-8FC7-A430C5099E61}"/>
              </a:ext>
            </a:extLst>
          </p:cNvPr>
          <p:cNvSpPr txBox="1"/>
          <p:nvPr/>
        </p:nvSpPr>
        <p:spPr>
          <a:xfrm>
            <a:off x="7127309" y="4647156"/>
            <a:ext cx="17661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/>
              <a:t>Escribe aquí</a:t>
            </a:r>
          </a:p>
        </p:txBody>
      </p:sp>
    </p:spTree>
    <p:extLst>
      <p:ext uri="{BB962C8B-B14F-4D97-AF65-F5344CB8AC3E}">
        <p14:creationId xmlns:p14="http://schemas.microsoft.com/office/powerpoint/2010/main" val="4248460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Levet Cabañas Heli Alberto</dc:creator>
  <cp:lastModifiedBy>Levet Cabañas Heli Alberto</cp:lastModifiedBy>
  <cp:revision>3</cp:revision>
  <dcterms:created xsi:type="dcterms:W3CDTF">2021-04-21T20:09:23Z</dcterms:created>
  <dcterms:modified xsi:type="dcterms:W3CDTF">2021-05-03T20:49:46Z</dcterms:modified>
</cp:coreProperties>
</file>