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6" r:id="rId2"/>
    <p:sldId id="267" r:id="rId3"/>
    <p:sldId id="268" r:id="rId4"/>
  </p:sldIdLst>
  <p:sldSz cx="12599988" cy="71993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52"/>
    <p:restoredTop sz="94673"/>
  </p:normalViewPr>
  <p:slideViewPr>
    <p:cSldViewPr snapToGrid="0" snapToObjects="1">
      <p:cViewPr>
        <p:scale>
          <a:sx n="85" d="100"/>
          <a:sy n="85" d="100"/>
        </p:scale>
        <p:origin x="1384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4999" y="1178222"/>
            <a:ext cx="9449991" cy="2506427"/>
          </a:xfrm>
        </p:spPr>
        <p:txBody>
          <a:bodyPr anchor="b"/>
          <a:lstStyle>
            <a:lvl1pPr algn="ctr">
              <a:defRPr sz="6201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4999" y="3781306"/>
            <a:ext cx="9449991" cy="1738167"/>
          </a:xfrm>
        </p:spPr>
        <p:txBody>
          <a:bodyPr/>
          <a:lstStyle>
            <a:lvl1pPr marL="0" indent="0" algn="ctr">
              <a:buNone/>
              <a:defRPr sz="2480"/>
            </a:lvl1pPr>
            <a:lvl2pPr marL="472516" indent="0" algn="ctr">
              <a:buNone/>
              <a:defRPr sz="2067"/>
            </a:lvl2pPr>
            <a:lvl3pPr marL="945032" indent="0" algn="ctr">
              <a:buNone/>
              <a:defRPr sz="1860"/>
            </a:lvl3pPr>
            <a:lvl4pPr marL="1417549" indent="0" algn="ctr">
              <a:buNone/>
              <a:defRPr sz="1654"/>
            </a:lvl4pPr>
            <a:lvl5pPr marL="1890065" indent="0" algn="ctr">
              <a:buNone/>
              <a:defRPr sz="1654"/>
            </a:lvl5pPr>
            <a:lvl6pPr marL="2362581" indent="0" algn="ctr">
              <a:buNone/>
              <a:defRPr sz="1654"/>
            </a:lvl6pPr>
            <a:lvl7pPr marL="2835097" indent="0" algn="ctr">
              <a:buNone/>
              <a:defRPr sz="1654"/>
            </a:lvl7pPr>
            <a:lvl8pPr marL="3307613" indent="0" algn="ctr">
              <a:buNone/>
              <a:defRPr sz="1654"/>
            </a:lvl8pPr>
            <a:lvl9pPr marL="3780130" indent="0" algn="ctr">
              <a:buNone/>
              <a:defRPr sz="1654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D5380-A065-284E-823F-62B92478B350}" type="datetimeFigureOut">
              <a:rPr lang="es-MX" smtClean="0"/>
              <a:t>03/05/21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6F0B-79B8-A844-910C-7EA3773F22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7891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D5380-A065-284E-823F-62B92478B350}" type="datetimeFigureOut">
              <a:rPr lang="es-MX" smtClean="0"/>
              <a:t>03/05/21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6F0B-79B8-A844-910C-7EA3773F22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2350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16867" y="383297"/>
            <a:ext cx="2716872" cy="6101085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49" y="383297"/>
            <a:ext cx="7993117" cy="6101085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D5380-A065-284E-823F-62B92478B350}" type="datetimeFigureOut">
              <a:rPr lang="es-MX" smtClean="0"/>
              <a:t>03/05/21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6F0B-79B8-A844-910C-7EA3773F22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76301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D5380-A065-284E-823F-62B92478B350}" type="datetimeFigureOut">
              <a:rPr lang="es-MX" smtClean="0"/>
              <a:t>03/05/21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6F0B-79B8-A844-910C-7EA3773F22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1316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687" y="1794830"/>
            <a:ext cx="10867490" cy="2994714"/>
          </a:xfrm>
        </p:spPr>
        <p:txBody>
          <a:bodyPr anchor="b"/>
          <a:lstStyle>
            <a:lvl1pPr>
              <a:defRPr sz="6201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687" y="4817875"/>
            <a:ext cx="10867490" cy="1574849"/>
          </a:xfrm>
        </p:spPr>
        <p:txBody>
          <a:bodyPr/>
          <a:lstStyle>
            <a:lvl1pPr marL="0" indent="0">
              <a:buNone/>
              <a:defRPr sz="2480">
                <a:solidFill>
                  <a:schemeClr val="tx1">
                    <a:tint val="75000"/>
                  </a:schemeClr>
                </a:solidFill>
              </a:defRPr>
            </a:lvl1pPr>
            <a:lvl2pPr marL="472516" indent="0">
              <a:buNone/>
              <a:defRPr sz="2067">
                <a:solidFill>
                  <a:schemeClr val="tx1">
                    <a:tint val="75000"/>
                  </a:schemeClr>
                </a:solidFill>
              </a:defRPr>
            </a:lvl2pPr>
            <a:lvl3pPr marL="945032" indent="0">
              <a:buNone/>
              <a:defRPr sz="1860">
                <a:solidFill>
                  <a:schemeClr val="tx1">
                    <a:tint val="75000"/>
                  </a:schemeClr>
                </a:solidFill>
              </a:defRPr>
            </a:lvl3pPr>
            <a:lvl4pPr marL="1417549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4pPr>
            <a:lvl5pPr marL="1890065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5pPr>
            <a:lvl6pPr marL="2362581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6pPr>
            <a:lvl7pPr marL="2835097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7pPr>
            <a:lvl8pPr marL="3307613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8pPr>
            <a:lvl9pPr marL="3780130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D5380-A065-284E-823F-62B92478B350}" type="datetimeFigureOut">
              <a:rPr lang="es-MX" smtClean="0"/>
              <a:t>03/05/21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6F0B-79B8-A844-910C-7EA3773F22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0124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249" y="1916484"/>
            <a:ext cx="5354995" cy="456789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8744" y="1916484"/>
            <a:ext cx="5354995" cy="456789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D5380-A065-284E-823F-62B92478B350}" type="datetimeFigureOut">
              <a:rPr lang="es-MX" smtClean="0"/>
              <a:t>03/05/21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6F0B-79B8-A844-910C-7EA3773F22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00219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383297"/>
            <a:ext cx="10867490" cy="1391534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91" y="1764832"/>
            <a:ext cx="5330385" cy="864917"/>
          </a:xfrm>
        </p:spPr>
        <p:txBody>
          <a:bodyPr anchor="b"/>
          <a:lstStyle>
            <a:lvl1pPr marL="0" indent="0">
              <a:buNone/>
              <a:defRPr sz="2480" b="1"/>
            </a:lvl1pPr>
            <a:lvl2pPr marL="472516" indent="0">
              <a:buNone/>
              <a:defRPr sz="2067" b="1"/>
            </a:lvl2pPr>
            <a:lvl3pPr marL="945032" indent="0">
              <a:buNone/>
              <a:defRPr sz="1860" b="1"/>
            </a:lvl3pPr>
            <a:lvl4pPr marL="1417549" indent="0">
              <a:buNone/>
              <a:defRPr sz="1654" b="1"/>
            </a:lvl4pPr>
            <a:lvl5pPr marL="1890065" indent="0">
              <a:buNone/>
              <a:defRPr sz="1654" b="1"/>
            </a:lvl5pPr>
            <a:lvl6pPr marL="2362581" indent="0">
              <a:buNone/>
              <a:defRPr sz="1654" b="1"/>
            </a:lvl6pPr>
            <a:lvl7pPr marL="2835097" indent="0">
              <a:buNone/>
              <a:defRPr sz="1654" b="1"/>
            </a:lvl7pPr>
            <a:lvl8pPr marL="3307613" indent="0">
              <a:buNone/>
              <a:defRPr sz="1654" b="1"/>
            </a:lvl8pPr>
            <a:lvl9pPr marL="3780130" indent="0">
              <a:buNone/>
              <a:defRPr sz="1654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891" y="2629749"/>
            <a:ext cx="5330385" cy="3867965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8744" y="1764832"/>
            <a:ext cx="5356636" cy="864917"/>
          </a:xfrm>
        </p:spPr>
        <p:txBody>
          <a:bodyPr anchor="b"/>
          <a:lstStyle>
            <a:lvl1pPr marL="0" indent="0">
              <a:buNone/>
              <a:defRPr sz="2480" b="1"/>
            </a:lvl1pPr>
            <a:lvl2pPr marL="472516" indent="0">
              <a:buNone/>
              <a:defRPr sz="2067" b="1"/>
            </a:lvl2pPr>
            <a:lvl3pPr marL="945032" indent="0">
              <a:buNone/>
              <a:defRPr sz="1860" b="1"/>
            </a:lvl3pPr>
            <a:lvl4pPr marL="1417549" indent="0">
              <a:buNone/>
              <a:defRPr sz="1654" b="1"/>
            </a:lvl4pPr>
            <a:lvl5pPr marL="1890065" indent="0">
              <a:buNone/>
              <a:defRPr sz="1654" b="1"/>
            </a:lvl5pPr>
            <a:lvl6pPr marL="2362581" indent="0">
              <a:buNone/>
              <a:defRPr sz="1654" b="1"/>
            </a:lvl6pPr>
            <a:lvl7pPr marL="2835097" indent="0">
              <a:buNone/>
              <a:defRPr sz="1654" b="1"/>
            </a:lvl7pPr>
            <a:lvl8pPr marL="3307613" indent="0">
              <a:buNone/>
              <a:defRPr sz="1654" b="1"/>
            </a:lvl8pPr>
            <a:lvl9pPr marL="3780130" indent="0">
              <a:buNone/>
              <a:defRPr sz="1654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8744" y="2629749"/>
            <a:ext cx="5356636" cy="3867965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D5380-A065-284E-823F-62B92478B350}" type="datetimeFigureOut">
              <a:rPr lang="es-MX" smtClean="0"/>
              <a:t>03/05/21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6F0B-79B8-A844-910C-7EA3773F22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29699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D5380-A065-284E-823F-62B92478B350}" type="datetimeFigureOut">
              <a:rPr lang="es-MX" smtClean="0"/>
              <a:t>03/05/21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6F0B-79B8-A844-910C-7EA3773F22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7496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D5380-A065-284E-823F-62B92478B350}" type="datetimeFigureOut">
              <a:rPr lang="es-MX" smtClean="0"/>
              <a:t>03/05/21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6F0B-79B8-A844-910C-7EA3773F22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0352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1" y="479954"/>
            <a:ext cx="4063824" cy="1679840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6636" y="1036569"/>
            <a:ext cx="6378744" cy="5116178"/>
          </a:xfrm>
        </p:spPr>
        <p:txBody>
          <a:bodyPr/>
          <a:lstStyle>
            <a:lvl1pPr>
              <a:defRPr sz="3307"/>
            </a:lvl1pPr>
            <a:lvl2pPr>
              <a:defRPr sz="2894"/>
            </a:lvl2pPr>
            <a:lvl3pPr>
              <a:defRPr sz="2480"/>
            </a:lvl3pPr>
            <a:lvl4pPr>
              <a:defRPr sz="2067"/>
            </a:lvl4pPr>
            <a:lvl5pPr>
              <a:defRPr sz="2067"/>
            </a:lvl5pPr>
            <a:lvl6pPr>
              <a:defRPr sz="2067"/>
            </a:lvl6pPr>
            <a:lvl7pPr>
              <a:defRPr sz="2067"/>
            </a:lvl7pPr>
            <a:lvl8pPr>
              <a:defRPr sz="2067"/>
            </a:lvl8pPr>
            <a:lvl9pPr>
              <a:defRPr sz="2067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1" y="2159794"/>
            <a:ext cx="4063824" cy="4001285"/>
          </a:xfrm>
        </p:spPr>
        <p:txBody>
          <a:bodyPr/>
          <a:lstStyle>
            <a:lvl1pPr marL="0" indent="0">
              <a:buNone/>
              <a:defRPr sz="1654"/>
            </a:lvl1pPr>
            <a:lvl2pPr marL="472516" indent="0">
              <a:buNone/>
              <a:defRPr sz="1447"/>
            </a:lvl2pPr>
            <a:lvl3pPr marL="945032" indent="0">
              <a:buNone/>
              <a:defRPr sz="1240"/>
            </a:lvl3pPr>
            <a:lvl4pPr marL="1417549" indent="0">
              <a:buNone/>
              <a:defRPr sz="1034"/>
            </a:lvl4pPr>
            <a:lvl5pPr marL="1890065" indent="0">
              <a:buNone/>
              <a:defRPr sz="1034"/>
            </a:lvl5pPr>
            <a:lvl6pPr marL="2362581" indent="0">
              <a:buNone/>
              <a:defRPr sz="1034"/>
            </a:lvl6pPr>
            <a:lvl7pPr marL="2835097" indent="0">
              <a:buNone/>
              <a:defRPr sz="1034"/>
            </a:lvl7pPr>
            <a:lvl8pPr marL="3307613" indent="0">
              <a:buNone/>
              <a:defRPr sz="1034"/>
            </a:lvl8pPr>
            <a:lvl9pPr marL="3780130" indent="0">
              <a:buNone/>
              <a:defRPr sz="1034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D5380-A065-284E-823F-62B92478B350}" type="datetimeFigureOut">
              <a:rPr lang="es-MX" smtClean="0"/>
              <a:t>03/05/21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6F0B-79B8-A844-910C-7EA3773F22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35102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1" y="479954"/>
            <a:ext cx="4063824" cy="1679840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56636" y="1036569"/>
            <a:ext cx="6378744" cy="5116178"/>
          </a:xfrm>
        </p:spPr>
        <p:txBody>
          <a:bodyPr anchor="t"/>
          <a:lstStyle>
            <a:lvl1pPr marL="0" indent="0">
              <a:buNone/>
              <a:defRPr sz="3307"/>
            </a:lvl1pPr>
            <a:lvl2pPr marL="472516" indent="0">
              <a:buNone/>
              <a:defRPr sz="2894"/>
            </a:lvl2pPr>
            <a:lvl3pPr marL="945032" indent="0">
              <a:buNone/>
              <a:defRPr sz="2480"/>
            </a:lvl3pPr>
            <a:lvl4pPr marL="1417549" indent="0">
              <a:buNone/>
              <a:defRPr sz="2067"/>
            </a:lvl4pPr>
            <a:lvl5pPr marL="1890065" indent="0">
              <a:buNone/>
              <a:defRPr sz="2067"/>
            </a:lvl5pPr>
            <a:lvl6pPr marL="2362581" indent="0">
              <a:buNone/>
              <a:defRPr sz="2067"/>
            </a:lvl6pPr>
            <a:lvl7pPr marL="2835097" indent="0">
              <a:buNone/>
              <a:defRPr sz="2067"/>
            </a:lvl7pPr>
            <a:lvl8pPr marL="3307613" indent="0">
              <a:buNone/>
              <a:defRPr sz="2067"/>
            </a:lvl8pPr>
            <a:lvl9pPr marL="3780130" indent="0">
              <a:buNone/>
              <a:defRPr sz="2067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1" y="2159794"/>
            <a:ext cx="4063824" cy="4001285"/>
          </a:xfrm>
        </p:spPr>
        <p:txBody>
          <a:bodyPr/>
          <a:lstStyle>
            <a:lvl1pPr marL="0" indent="0">
              <a:buNone/>
              <a:defRPr sz="1654"/>
            </a:lvl1pPr>
            <a:lvl2pPr marL="472516" indent="0">
              <a:buNone/>
              <a:defRPr sz="1447"/>
            </a:lvl2pPr>
            <a:lvl3pPr marL="945032" indent="0">
              <a:buNone/>
              <a:defRPr sz="1240"/>
            </a:lvl3pPr>
            <a:lvl4pPr marL="1417549" indent="0">
              <a:buNone/>
              <a:defRPr sz="1034"/>
            </a:lvl4pPr>
            <a:lvl5pPr marL="1890065" indent="0">
              <a:buNone/>
              <a:defRPr sz="1034"/>
            </a:lvl5pPr>
            <a:lvl6pPr marL="2362581" indent="0">
              <a:buNone/>
              <a:defRPr sz="1034"/>
            </a:lvl6pPr>
            <a:lvl7pPr marL="2835097" indent="0">
              <a:buNone/>
              <a:defRPr sz="1034"/>
            </a:lvl7pPr>
            <a:lvl8pPr marL="3307613" indent="0">
              <a:buNone/>
              <a:defRPr sz="1034"/>
            </a:lvl8pPr>
            <a:lvl9pPr marL="3780130" indent="0">
              <a:buNone/>
              <a:defRPr sz="1034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D5380-A065-284E-823F-62B92478B350}" type="datetimeFigureOut">
              <a:rPr lang="es-MX" smtClean="0"/>
              <a:t>03/05/21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6F0B-79B8-A844-910C-7EA3773F22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5619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6249" y="383297"/>
            <a:ext cx="10867490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49" y="1916484"/>
            <a:ext cx="10867490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6249" y="6672697"/>
            <a:ext cx="2834997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D5380-A065-284E-823F-62B92478B350}" type="datetimeFigureOut">
              <a:rPr lang="es-MX" smtClean="0"/>
              <a:t>03/05/21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73746" y="6672697"/>
            <a:ext cx="425249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8742" y="6672697"/>
            <a:ext cx="2834997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76F0B-79B8-A844-910C-7EA3773F22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7234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45032" rtl="0" eaLnBrk="1" latinLnBrk="0" hangingPunct="1">
        <a:lnSpc>
          <a:spcPct val="90000"/>
        </a:lnSpc>
        <a:spcBef>
          <a:spcPct val="0"/>
        </a:spcBef>
        <a:buNone/>
        <a:defRPr sz="454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6258" indent="-236258" algn="l" defTabSz="945032" rtl="0" eaLnBrk="1" latinLnBrk="0" hangingPunct="1">
        <a:lnSpc>
          <a:spcPct val="90000"/>
        </a:lnSpc>
        <a:spcBef>
          <a:spcPts val="1034"/>
        </a:spcBef>
        <a:buFont typeface="Arial" panose="020B0604020202020204" pitchFamily="34" charset="0"/>
        <a:buChar char="•"/>
        <a:defRPr sz="2894" kern="1200">
          <a:solidFill>
            <a:schemeClr val="tx1"/>
          </a:solidFill>
          <a:latin typeface="+mn-lt"/>
          <a:ea typeface="+mn-ea"/>
          <a:cs typeface="+mn-cs"/>
        </a:defRPr>
      </a:lvl1pPr>
      <a:lvl2pPr marL="708774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2pPr>
      <a:lvl3pPr marL="1181291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2067" kern="1200">
          <a:solidFill>
            <a:schemeClr val="tx1"/>
          </a:solidFill>
          <a:latin typeface="+mn-lt"/>
          <a:ea typeface="+mn-ea"/>
          <a:cs typeface="+mn-cs"/>
        </a:defRPr>
      </a:lvl3pPr>
      <a:lvl4pPr marL="1653807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4pPr>
      <a:lvl5pPr marL="2126323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5pPr>
      <a:lvl6pPr marL="2598839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6pPr>
      <a:lvl7pPr marL="3071355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7pPr>
      <a:lvl8pPr marL="3543872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8pPr>
      <a:lvl9pPr marL="4016388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1pPr>
      <a:lvl2pPr marL="472516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2pPr>
      <a:lvl3pPr marL="945032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3pPr>
      <a:lvl4pPr marL="1417549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4pPr>
      <a:lvl5pPr marL="1890065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5pPr>
      <a:lvl6pPr marL="2362581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6pPr>
      <a:lvl7pPr marL="2835097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7pPr>
      <a:lvl8pPr marL="3307613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8pPr>
      <a:lvl9pPr marL="3780130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91B1D4B-E5D9-8948-8159-1BAA7F672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" y="0"/>
            <a:ext cx="12595623" cy="719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488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3A0EC95-36D2-ED48-8514-7DB1B7BC8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" y="0"/>
            <a:ext cx="12595623" cy="719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674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01DAC2DF-2399-6949-86BB-28462F1239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" y="0"/>
            <a:ext cx="12595623" cy="719931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FD31B26-0A84-B341-8524-B359A39437DE}"/>
              </a:ext>
            </a:extLst>
          </p:cNvPr>
          <p:cNvSpPr txBox="1"/>
          <p:nvPr/>
        </p:nvSpPr>
        <p:spPr>
          <a:xfrm>
            <a:off x="2430049" y="1202498"/>
            <a:ext cx="12651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/>
              <a:t>Escribe aquí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797E844-F8E4-5244-87E4-B5728BE89D3F}"/>
              </a:ext>
            </a:extLst>
          </p:cNvPr>
          <p:cNvSpPr txBox="1"/>
          <p:nvPr/>
        </p:nvSpPr>
        <p:spPr>
          <a:xfrm>
            <a:off x="6926893" y="1202498"/>
            <a:ext cx="12651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/>
              <a:t>Escribe aquí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A52835F-E623-904F-AB6F-5C673B18D139}"/>
              </a:ext>
            </a:extLst>
          </p:cNvPr>
          <p:cNvSpPr txBox="1"/>
          <p:nvPr/>
        </p:nvSpPr>
        <p:spPr>
          <a:xfrm>
            <a:off x="3507287" y="2029215"/>
            <a:ext cx="12651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/>
              <a:t>Escribe aquí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41914D6-F9FC-A944-8612-3FCBB626AD78}"/>
              </a:ext>
            </a:extLst>
          </p:cNvPr>
          <p:cNvSpPr txBox="1"/>
          <p:nvPr/>
        </p:nvSpPr>
        <p:spPr>
          <a:xfrm>
            <a:off x="2505204" y="3068876"/>
            <a:ext cx="12651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/>
              <a:t>Escribe aquí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3BCDC21-7A31-014C-BBA6-43CCE5C5528A}"/>
              </a:ext>
            </a:extLst>
          </p:cNvPr>
          <p:cNvSpPr txBox="1"/>
          <p:nvPr/>
        </p:nvSpPr>
        <p:spPr>
          <a:xfrm>
            <a:off x="3745281" y="4070958"/>
            <a:ext cx="12651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/>
              <a:t>Escribe aquí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CFE6A56-E164-AF4A-A469-272620BCEDF6}"/>
              </a:ext>
            </a:extLst>
          </p:cNvPr>
          <p:cNvSpPr txBox="1"/>
          <p:nvPr/>
        </p:nvSpPr>
        <p:spPr>
          <a:xfrm>
            <a:off x="7991604" y="2129424"/>
            <a:ext cx="12651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/>
              <a:t>Escribe aquí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A4C4872-BE24-1B45-8D59-A6D17771D159}"/>
              </a:ext>
            </a:extLst>
          </p:cNvPr>
          <p:cNvSpPr txBox="1"/>
          <p:nvPr/>
        </p:nvSpPr>
        <p:spPr>
          <a:xfrm>
            <a:off x="7853818" y="4546947"/>
            <a:ext cx="12651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/>
              <a:t>Escribe aquí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542BAF1-FFB0-BB43-82C4-071C6E1E9811}"/>
              </a:ext>
            </a:extLst>
          </p:cNvPr>
          <p:cNvSpPr txBox="1"/>
          <p:nvPr/>
        </p:nvSpPr>
        <p:spPr>
          <a:xfrm>
            <a:off x="9093895" y="3244240"/>
            <a:ext cx="12651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/>
              <a:t>Escribe aquí</a:t>
            </a:r>
          </a:p>
        </p:txBody>
      </p:sp>
    </p:spTree>
    <p:extLst>
      <p:ext uri="{BB962C8B-B14F-4D97-AF65-F5344CB8AC3E}">
        <p14:creationId xmlns:p14="http://schemas.microsoft.com/office/powerpoint/2010/main" val="36442765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</TotalTime>
  <Words>16</Words>
  <Application>Microsoft Macintosh PowerPoint</Application>
  <PresentationFormat>Personalizado</PresentationFormat>
  <Paragraphs>8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Levet Cabañas Heli Alberto</dc:creator>
  <cp:lastModifiedBy>Levet Cabañas Heli Alberto</cp:lastModifiedBy>
  <cp:revision>29</cp:revision>
  <dcterms:created xsi:type="dcterms:W3CDTF">2021-04-21T20:09:23Z</dcterms:created>
  <dcterms:modified xsi:type="dcterms:W3CDTF">2021-05-03T23:30:10Z</dcterms:modified>
</cp:coreProperties>
</file>