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73"/>
  </p:normalViewPr>
  <p:slideViewPr>
    <p:cSldViewPr snapToGrid="0" snapToObjects="1">
      <p:cViewPr>
        <p:scale>
          <a:sx n="85" d="100"/>
          <a:sy n="85" d="100"/>
        </p:scale>
        <p:origin x="13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89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35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30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3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012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2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69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49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35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510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561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D5380-A065-284E-823F-62B92478B350}" type="datetimeFigureOut">
              <a:rPr lang="es-MX" smtClean="0"/>
              <a:t>03/05/21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6F0B-79B8-A844-910C-7EA3773F2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2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1FCDE2-8D72-1546-9F16-A342BAFCC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" y="0"/>
            <a:ext cx="1259562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0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57BEC8B5-CBA6-E643-A4CC-EE4DF689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" y="0"/>
            <a:ext cx="12595623" cy="71993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596F632-2810-D144-B410-A420189D13C6}"/>
              </a:ext>
            </a:extLst>
          </p:cNvPr>
          <p:cNvSpPr txBox="1"/>
          <p:nvPr/>
        </p:nvSpPr>
        <p:spPr>
          <a:xfrm>
            <a:off x="2956142" y="325677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0CAE03-4623-B247-802A-83316BD9229A}"/>
              </a:ext>
            </a:extLst>
          </p:cNvPr>
          <p:cNvSpPr txBox="1"/>
          <p:nvPr/>
        </p:nvSpPr>
        <p:spPr>
          <a:xfrm>
            <a:off x="2956142" y="501041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D781DC-BD86-D845-9D2F-882B8880AF4B}"/>
              </a:ext>
            </a:extLst>
          </p:cNvPr>
          <p:cNvSpPr txBox="1"/>
          <p:nvPr/>
        </p:nvSpPr>
        <p:spPr>
          <a:xfrm>
            <a:off x="2956142" y="676405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01FA0A-10CC-624E-9F6A-5DA5C5611B08}"/>
              </a:ext>
            </a:extLst>
          </p:cNvPr>
          <p:cNvSpPr txBox="1"/>
          <p:nvPr/>
        </p:nvSpPr>
        <p:spPr>
          <a:xfrm>
            <a:off x="9219156" y="288099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212E67-777A-9B42-BD44-2423922D636E}"/>
              </a:ext>
            </a:extLst>
          </p:cNvPr>
          <p:cNvSpPr txBox="1"/>
          <p:nvPr/>
        </p:nvSpPr>
        <p:spPr>
          <a:xfrm>
            <a:off x="6225435" y="1002082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F9C22F8-EB99-7543-9DA9-4C4CFFE84497}"/>
              </a:ext>
            </a:extLst>
          </p:cNvPr>
          <p:cNvSpPr txBox="1"/>
          <p:nvPr/>
        </p:nvSpPr>
        <p:spPr>
          <a:xfrm>
            <a:off x="2091846" y="2217107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289222-E93E-1C4E-AC24-679A5B4F9DAD}"/>
              </a:ext>
            </a:extLst>
          </p:cNvPr>
          <p:cNvSpPr txBox="1"/>
          <p:nvPr/>
        </p:nvSpPr>
        <p:spPr>
          <a:xfrm>
            <a:off x="3845490" y="2217107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1A6F70-DD39-1842-8000-5480B797D322}"/>
              </a:ext>
            </a:extLst>
          </p:cNvPr>
          <p:cNvSpPr txBox="1"/>
          <p:nvPr/>
        </p:nvSpPr>
        <p:spPr>
          <a:xfrm>
            <a:off x="5611660" y="2217107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6D8E615-4CA7-8047-9713-A2D58471090F}"/>
              </a:ext>
            </a:extLst>
          </p:cNvPr>
          <p:cNvSpPr txBox="1"/>
          <p:nvPr/>
        </p:nvSpPr>
        <p:spPr>
          <a:xfrm>
            <a:off x="7452986" y="2217107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A280BB-EDC0-5A42-814D-8B92FE1F06BA}"/>
              </a:ext>
            </a:extLst>
          </p:cNvPr>
          <p:cNvSpPr txBox="1"/>
          <p:nvPr/>
        </p:nvSpPr>
        <p:spPr>
          <a:xfrm>
            <a:off x="9231682" y="2217107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02C89-E949-7E4A-8904-E3A8B0E5F483}"/>
              </a:ext>
            </a:extLst>
          </p:cNvPr>
          <p:cNvSpPr txBox="1"/>
          <p:nvPr/>
        </p:nvSpPr>
        <p:spPr>
          <a:xfrm>
            <a:off x="3807912" y="3068877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DC9F14-AA18-284D-AA7B-45F7635263FE}"/>
              </a:ext>
            </a:extLst>
          </p:cNvPr>
          <p:cNvSpPr txBox="1"/>
          <p:nvPr/>
        </p:nvSpPr>
        <p:spPr>
          <a:xfrm>
            <a:off x="7490564" y="3068877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E516194-335F-6344-AE82-D8B673D52A01}"/>
              </a:ext>
            </a:extLst>
          </p:cNvPr>
          <p:cNvSpPr txBox="1"/>
          <p:nvPr/>
        </p:nvSpPr>
        <p:spPr>
          <a:xfrm>
            <a:off x="3745281" y="5549031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CC550CD-C6BD-3941-B62D-23B66FAD53AA}"/>
              </a:ext>
            </a:extLst>
          </p:cNvPr>
          <p:cNvSpPr txBox="1"/>
          <p:nvPr/>
        </p:nvSpPr>
        <p:spPr>
          <a:xfrm>
            <a:off x="5561555" y="5549031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FAEBC13-E0E2-C64C-B5C9-E21B0C180F1A}"/>
              </a:ext>
            </a:extLst>
          </p:cNvPr>
          <p:cNvSpPr txBox="1"/>
          <p:nvPr/>
        </p:nvSpPr>
        <p:spPr>
          <a:xfrm>
            <a:off x="7402881" y="5549031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49267D4-F1DE-2242-9126-E5246126C061}"/>
              </a:ext>
            </a:extLst>
          </p:cNvPr>
          <p:cNvSpPr txBox="1"/>
          <p:nvPr/>
        </p:nvSpPr>
        <p:spPr>
          <a:xfrm>
            <a:off x="9194103" y="5549031"/>
            <a:ext cx="19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</a:t>
            </a:r>
          </a:p>
        </p:txBody>
      </p:sp>
    </p:spTree>
    <p:extLst>
      <p:ext uri="{BB962C8B-B14F-4D97-AF65-F5344CB8AC3E}">
        <p14:creationId xmlns:p14="http://schemas.microsoft.com/office/powerpoint/2010/main" val="3807694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32</Words>
  <Application>Microsoft Macintosh PowerPoint</Application>
  <PresentationFormat>Personalizado</PresentationFormat>
  <Paragraphs>16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Levet Cabañas Heli Alberto</dc:creator>
  <cp:lastModifiedBy>Levet Cabañas Heli Alberto</cp:lastModifiedBy>
  <cp:revision>26</cp:revision>
  <dcterms:created xsi:type="dcterms:W3CDTF">2021-04-21T20:09:23Z</dcterms:created>
  <dcterms:modified xsi:type="dcterms:W3CDTF">2021-05-03T23:29:38Z</dcterms:modified>
</cp:coreProperties>
</file>