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3404850"/>
  <p:notesSz cx="20104100" cy="13404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155503"/>
            <a:ext cx="17088486" cy="28150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506716"/>
            <a:ext cx="14072870" cy="335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3083115"/>
            <a:ext cx="8745284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337774"/>
            <a:ext cx="20104735" cy="1065530"/>
          </a:xfrm>
          <a:custGeom>
            <a:avLst/>
            <a:gdLst/>
            <a:ahLst/>
            <a:cxnLst/>
            <a:rect l="l" t="t" r="r" b="b"/>
            <a:pathLst>
              <a:path w="20104735" h="1065530">
                <a:moveTo>
                  <a:pt x="20104109" y="0"/>
                </a:moveTo>
                <a:lnTo>
                  <a:pt x="0" y="0"/>
                </a:lnTo>
                <a:lnTo>
                  <a:pt x="0" y="1064985"/>
                </a:lnTo>
                <a:lnTo>
                  <a:pt x="20104109" y="1064985"/>
                </a:lnTo>
                <a:lnTo>
                  <a:pt x="20104109" y="0"/>
                </a:lnTo>
                <a:close/>
              </a:path>
            </a:pathLst>
          </a:custGeom>
          <a:solidFill>
            <a:srgbClr val="DCDD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2339" y="12764939"/>
            <a:ext cx="262890" cy="434340"/>
          </a:xfrm>
          <a:custGeom>
            <a:avLst/>
            <a:gdLst/>
            <a:ahLst/>
            <a:cxnLst/>
            <a:rect l="l" t="t" r="r" b="b"/>
            <a:pathLst>
              <a:path w="262890" h="434340">
                <a:moveTo>
                  <a:pt x="50158" y="0"/>
                </a:moveTo>
                <a:lnTo>
                  <a:pt x="34153" y="0"/>
                </a:lnTo>
                <a:lnTo>
                  <a:pt x="19205" y="1138"/>
                </a:lnTo>
                <a:lnTo>
                  <a:pt x="8533" y="4553"/>
                </a:lnTo>
                <a:lnTo>
                  <a:pt x="2132" y="10249"/>
                </a:lnTo>
                <a:lnTo>
                  <a:pt x="0" y="18227"/>
                </a:lnTo>
                <a:lnTo>
                  <a:pt x="0" y="416056"/>
                </a:lnTo>
                <a:lnTo>
                  <a:pt x="34153" y="434299"/>
                </a:lnTo>
                <a:lnTo>
                  <a:pt x="41017" y="434299"/>
                </a:lnTo>
                <a:lnTo>
                  <a:pt x="79772" y="391509"/>
                </a:lnTo>
                <a:lnTo>
                  <a:pt x="234258" y="391509"/>
                </a:lnTo>
                <a:lnTo>
                  <a:pt x="246057" y="371246"/>
                </a:lnTo>
                <a:lnTo>
                  <a:pt x="248158" y="365323"/>
                </a:lnTo>
                <a:lnTo>
                  <a:pt x="131081" y="365323"/>
                </a:lnTo>
                <a:lnTo>
                  <a:pt x="117893" y="363224"/>
                </a:lnTo>
                <a:lnTo>
                  <a:pt x="105712" y="356927"/>
                </a:lnTo>
                <a:lnTo>
                  <a:pt x="94527" y="346427"/>
                </a:lnTo>
                <a:lnTo>
                  <a:pt x="84327" y="331721"/>
                </a:lnTo>
                <a:lnTo>
                  <a:pt x="84327" y="204604"/>
                </a:lnTo>
                <a:lnTo>
                  <a:pt x="94100" y="199875"/>
                </a:lnTo>
                <a:lnTo>
                  <a:pt x="104005" y="196493"/>
                </a:lnTo>
                <a:lnTo>
                  <a:pt x="114047" y="194462"/>
                </a:lnTo>
                <a:lnTo>
                  <a:pt x="124233" y="193784"/>
                </a:lnTo>
                <a:lnTo>
                  <a:pt x="245991" y="193784"/>
                </a:lnTo>
                <a:lnTo>
                  <a:pt x="244930" y="190962"/>
                </a:lnTo>
                <a:lnTo>
                  <a:pt x="231090" y="168410"/>
                </a:lnTo>
                <a:lnTo>
                  <a:pt x="213694" y="150330"/>
                </a:lnTo>
                <a:lnTo>
                  <a:pt x="204835" y="144769"/>
                </a:lnTo>
                <a:lnTo>
                  <a:pt x="84327" y="144769"/>
                </a:lnTo>
                <a:lnTo>
                  <a:pt x="84327" y="18227"/>
                </a:lnTo>
                <a:lnTo>
                  <a:pt x="82188" y="10249"/>
                </a:lnTo>
                <a:lnTo>
                  <a:pt x="75777" y="4553"/>
                </a:lnTo>
                <a:lnTo>
                  <a:pt x="65098" y="1138"/>
                </a:lnTo>
                <a:lnTo>
                  <a:pt x="50158" y="0"/>
                </a:lnTo>
                <a:close/>
              </a:path>
              <a:path w="262890" h="434340">
                <a:moveTo>
                  <a:pt x="234258" y="391509"/>
                </a:moveTo>
                <a:lnTo>
                  <a:pt x="79772" y="391509"/>
                </a:lnTo>
                <a:lnTo>
                  <a:pt x="85533" y="400506"/>
                </a:lnTo>
                <a:lnTo>
                  <a:pt x="120733" y="427567"/>
                </a:lnTo>
                <a:lnTo>
                  <a:pt x="156124" y="434299"/>
                </a:lnTo>
                <a:lnTo>
                  <a:pt x="178683" y="431747"/>
                </a:lnTo>
                <a:lnTo>
                  <a:pt x="199031" y="424096"/>
                </a:lnTo>
                <a:lnTo>
                  <a:pt x="217164" y="411354"/>
                </a:lnTo>
                <a:lnTo>
                  <a:pt x="233083" y="393527"/>
                </a:lnTo>
                <a:lnTo>
                  <a:pt x="234258" y="391509"/>
                </a:lnTo>
                <a:close/>
              </a:path>
              <a:path w="262890" h="434340">
                <a:moveTo>
                  <a:pt x="245991" y="193784"/>
                </a:moveTo>
                <a:lnTo>
                  <a:pt x="124233" y="193784"/>
                </a:lnTo>
                <a:lnTo>
                  <a:pt x="147430" y="199142"/>
                </a:lnTo>
                <a:lnTo>
                  <a:pt x="164004" y="215219"/>
                </a:lnTo>
                <a:lnTo>
                  <a:pt x="173951" y="242023"/>
                </a:lnTo>
                <a:lnTo>
                  <a:pt x="177267" y="279562"/>
                </a:lnTo>
                <a:lnTo>
                  <a:pt x="174375" y="317074"/>
                </a:lnTo>
                <a:lnTo>
                  <a:pt x="165705" y="343876"/>
                </a:lnTo>
                <a:lnTo>
                  <a:pt x="151270" y="359960"/>
                </a:lnTo>
                <a:lnTo>
                  <a:pt x="131081" y="365323"/>
                </a:lnTo>
                <a:lnTo>
                  <a:pt x="248158" y="365323"/>
                </a:lnTo>
                <a:lnTo>
                  <a:pt x="255330" y="345105"/>
                </a:lnTo>
                <a:lnTo>
                  <a:pt x="260896" y="315109"/>
                </a:lnTo>
                <a:lnTo>
                  <a:pt x="262753" y="281264"/>
                </a:lnTo>
                <a:lnTo>
                  <a:pt x="260770" y="247386"/>
                </a:lnTo>
                <a:lnTo>
                  <a:pt x="254826" y="217286"/>
                </a:lnTo>
                <a:lnTo>
                  <a:pt x="245991" y="193784"/>
                </a:lnTo>
                <a:close/>
              </a:path>
              <a:path w="262890" h="434340">
                <a:moveTo>
                  <a:pt x="142444" y="127085"/>
                </a:moveTo>
                <a:lnTo>
                  <a:pt x="126201" y="128192"/>
                </a:lnTo>
                <a:lnTo>
                  <a:pt x="111101" y="131509"/>
                </a:lnTo>
                <a:lnTo>
                  <a:pt x="97143" y="137036"/>
                </a:lnTo>
                <a:lnTo>
                  <a:pt x="84327" y="144769"/>
                </a:lnTo>
                <a:lnTo>
                  <a:pt x="204835" y="144769"/>
                </a:lnTo>
                <a:lnTo>
                  <a:pt x="193123" y="137416"/>
                </a:lnTo>
                <a:lnTo>
                  <a:pt x="169375" y="129668"/>
                </a:lnTo>
                <a:lnTo>
                  <a:pt x="142444" y="127085"/>
                </a:lnTo>
                <a:close/>
              </a:path>
            </a:pathLst>
          </a:custGeom>
          <a:solidFill>
            <a:srgbClr val="4F545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46432" y="12546583"/>
            <a:ext cx="575961" cy="6526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36194"/>
            <a:ext cx="18093690" cy="21447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083115"/>
            <a:ext cx="18093690" cy="88472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2466511"/>
            <a:ext cx="6433312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2466511"/>
            <a:ext cx="4623943" cy="670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7958361" y="12749627"/>
            <a:ext cx="1570355" cy="3206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900" spc="-10">
                <a:solidFill>
                  <a:srgbClr val="131718"/>
                </a:solidFill>
                <a:latin typeface="Suisse Int'l"/>
                <a:cs typeface="Suisse Int'l"/>
              </a:rPr>
              <a:t>ilab.net/</a:t>
            </a:r>
            <a:r>
              <a:rPr dirty="0" sz="1900" spc="-10">
                <a:solidFill>
                  <a:srgbClr val="131718"/>
                </a:solidFill>
                <a:latin typeface="Suisse Int'l Medium"/>
                <a:cs typeface="Suisse Int'l Medium"/>
              </a:rPr>
              <a:t>itools</a:t>
            </a:r>
            <a:endParaRPr sz="1900">
              <a:latin typeface="Suisse Int'l Medium"/>
              <a:cs typeface="Suisse Int'l Medium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8049" y="8430196"/>
            <a:ext cx="285750" cy="35826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125"/>
              </a:lnSpc>
            </a:pP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Componentes</a:t>
            </a:r>
            <a:r>
              <a:rPr dirty="0" sz="2050" spc="-6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>
                <a:solidFill>
                  <a:srgbClr val="131718"/>
                </a:solidFill>
                <a:latin typeface="Suisse Int'l Medium"/>
                <a:cs typeface="Suisse Int'l Medium"/>
              </a:rPr>
              <a:t>de</a:t>
            </a:r>
            <a:r>
              <a:rPr dirty="0" sz="2050" spc="-60">
                <a:solidFill>
                  <a:srgbClr val="131718"/>
                </a:solidFill>
                <a:latin typeface="Suisse Int'l Medium"/>
                <a:cs typeface="Suisse Int'l Medium"/>
              </a:rPr>
              <a:t> </a:t>
            </a:r>
            <a:r>
              <a:rPr dirty="0" sz="2050" spc="-10">
                <a:solidFill>
                  <a:srgbClr val="131718"/>
                </a:solidFill>
                <a:latin typeface="Suisse Int'l Medium"/>
                <a:cs typeface="Suisse Int'l Medium"/>
              </a:rPr>
              <a:t>Tendencias</a:t>
            </a:r>
            <a:endParaRPr sz="2050">
              <a:latin typeface="Suisse Int'l Medium"/>
              <a:cs typeface="Suisse Int'l Medium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77360" y="4052637"/>
            <a:ext cx="266065" cy="862330"/>
          </a:xfrm>
          <a:prstGeom prst="rect">
            <a:avLst/>
          </a:prstGeom>
        </p:spPr>
        <p:txBody>
          <a:bodyPr wrap="square" lIns="0" tIns="635" rIns="0" bIns="0" rtlCol="0" vert="vert27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10">
                <a:solidFill>
                  <a:srgbClr val="131718"/>
                </a:solidFill>
                <a:latin typeface="Suisse Int'l Book"/>
                <a:cs typeface="Suisse Int'l Book"/>
              </a:rPr>
              <a:t>Proceso:</a:t>
            </a:r>
            <a:endParaRPr sz="1600">
              <a:latin typeface="Suisse Int'l Book"/>
              <a:cs typeface="Suisse Int'l Book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84285" y="416926"/>
            <a:ext cx="0" cy="3500754"/>
          </a:xfrm>
          <a:custGeom>
            <a:avLst/>
            <a:gdLst/>
            <a:ahLst/>
            <a:cxnLst/>
            <a:rect l="l" t="t" r="r" b="b"/>
            <a:pathLst>
              <a:path w="0" h="3500754">
                <a:moveTo>
                  <a:pt x="0" y="3500160"/>
                </a:moveTo>
                <a:lnTo>
                  <a:pt x="0" y="0"/>
                </a:lnTo>
              </a:path>
            </a:pathLst>
          </a:custGeom>
          <a:ln w="7880">
            <a:solidFill>
              <a:srgbClr val="131818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19565" y="739747"/>
            <a:ext cx="11633305" cy="10978163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6685313" y="1112021"/>
            <a:ext cx="1302385" cy="307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50" spc="-20">
                <a:solidFill>
                  <a:srgbClr val="141818"/>
                </a:solidFill>
                <a:latin typeface="Suisse Int'l Medium"/>
                <a:cs typeface="Suisse Int'l Medium"/>
              </a:rPr>
              <a:t>Tendencia</a:t>
            </a:r>
            <a:r>
              <a:rPr dirty="0" sz="1850" spc="-15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850" spc="-50">
                <a:solidFill>
                  <a:srgbClr val="141818"/>
                </a:solidFill>
                <a:latin typeface="Suisse Int'l Medium"/>
                <a:cs typeface="Suisse Int'l Medium"/>
              </a:rPr>
              <a:t>1</a:t>
            </a:r>
            <a:endParaRPr sz="1850">
              <a:latin typeface="Suisse Int'l Medium"/>
              <a:cs typeface="Suisse Int'l Medium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762842" y="6043456"/>
            <a:ext cx="1353820" cy="307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50" spc="-20">
                <a:solidFill>
                  <a:srgbClr val="141818"/>
                </a:solidFill>
                <a:latin typeface="Suisse Int'l Medium"/>
                <a:cs typeface="Suisse Int'l Medium"/>
              </a:rPr>
              <a:t>Tendencia</a:t>
            </a:r>
            <a:r>
              <a:rPr dirty="0" sz="1850" spc="-15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850" spc="-50">
                <a:solidFill>
                  <a:srgbClr val="141818"/>
                </a:solidFill>
                <a:latin typeface="Suisse Int'l Medium"/>
                <a:cs typeface="Suisse Int'l Medium"/>
              </a:rPr>
              <a:t>2</a:t>
            </a:r>
            <a:endParaRPr sz="1850">
              <a:latin typeface="Suisse Int'l Medium"/>
              <a:cs typeface="Suisse Int'l Medium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0412295" y="6043456"/>
            <a:ext cx="1359535" cy="307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50" spc="-20">
                <a:solidFill>
                  <a:srgbClr val="141818"/>
                </a:solidFill>
                <a:latin typeface="Suisse Int'l Medium"/>
                <a:cs typeface="Suisse Int'l Medium"/>
              </a:rPr>
              <a:t>Tendencia</a:t>
            </a:r>
            <a:r>
              <a:rPr dirty="0" sz="1850" spc="-15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850" spc="-50">
                <a:solidFill>
                  <a:srgbClr val="141818"/>
                </a:solidFill>
                <a:latin typeface="Suisse Int'l Medium"/>
                <a:cs typeface="Suisse Int'l Medium"/>
              </a:rPr>
              <a:t>3</a:t>
            </a:r>
            <a:endParaRPr sz="1850">
              <a:latin typeface="Suisse Int'l Medium"/>
              <a:cs typeface="Suisse Int'l Medium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6824927" y="6882462"/>
            <a:ext cx="1007110" cy="3079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50" spc="-10">
                <a:solidFill>
                  <a:srgbClr val="141818"/>
                </a:solidFill>
                <a:latin typeface="Suisse Int'l Medium"/>
                <a:cs typeface="Suisse Int'l Medium"/>
              </a:rPr>
              <a:t>Patrones</a:t>
            </a:r>
            <a:endParaRPr sz="1850">
              <a:latin typeface="Suisse Int'l Medium"/>
              <a:cs typeface="Suisse Int'l Medium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14122454" y="762336"/>
            <a:ext cx="2832735" cy="8756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50">
                <a:solidFill>
                  <a:srgbClr val="141818"/>
                </a:solidFill>
                <a:latin typeface="Suisse Int'l Medium"/>
                <a:cs typeface="Suisse Int'l Medium"/>
              </a:rPr>
              <a:t>10</a:t>
            </a:r>
            <a:r>
              <a:rPr dirty="0" sz="1850" spc="-10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850">
                <a:solidFill>
                  <a:srgbClr val="141818"/>
                </a:solidFill>
                <a:latin typeface="Suisse Int'l Medium"/>
                <a:cs typeface="Suisse Int'l Medium"/>
              </a:rPr>
              <a:t>años</a:t>
            </a:r>
            <a:r>
              <a:rPr dirty="0" sz="1850" spc="-5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850">
                <a:solidFill>
                  <a:srgbClr val="141818"/>
                </a:solidFill>
                <a:latin typeface="Suisse Int'l Medium"/>
                <a:cs typeface="Suisse Int'l Medium"/>
              </a:rPr>
              <a:t>en</a:t>
            </a:r>
            <a:r>
              <a:rPr dirty="0" sz="1850" spc="-5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850">
                <a:solidFill>
                  <a:srgbClr val="141818"/>
                </a:solidFill>
                <a:latin typeface="Suisse Int'l Medium"/>
                <a:cs typeface="Suisse Int'l Medium"/>
              </a:rPr>
              <a:t>el</a:t>
            </a:r>
            <a:r>
              <a:rPr dirty="0" sz="1850" spc="-5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850" spc="-10">
                <a:solidFill>
                  <a:srgbClr val="141818"/>
                </a:solidFill>
                <a:latin typeface="Suisse Int'l Medium"/>
                <a:cs typeface="Suisse Int'l Medium"/>
              </a:rPr>
              <a:t>futuro,</a:t>
            </a:r>
            <a:endParaRPr sz="1850">
              <a:latin typeface="Suisse Int'l Medium"/>
              <a:cs typeface="Suisse Int'l Medium"/>
            </a:endParaRPr>
          </a:p>
          <a:p>
            <a:pPr marL="12700" marR="5080">
              <a:lnSpc>
                <a:spcPct val="100600"/>
              </a:lnSpc>
            </a:pPr>
            <a:r>
              <a:rPr dirty="0" sz="1850">
                <a:solidFill>
                  <a:srgbClr val="141818"/>
                </a:solidFill>
                <a:latin typeface="Suisse Int'l Medium"/>
                <a:cs typeface="Suisse Int'l Medium"/>
              </a:rPr>
              <a:t>¿qué</a:t>
            </a:r>
            <a:r>
              <a:rPr dirty="0" sz="1850" spc="-25">
                <a:solidFill>
                  <a:srgbClr val="141818"/>
                </a:solidFill>
                <a:latin typeface="Suisse Int'l Medium"/>
                <a:cs typeface="Suisse Int'l Medium"/>
              </a:rPr>
              <a:t> </a:t>
            </a:r>
            <a:r>
              <a:rPr dirty="0" sz="1850">
                <a:solidFill>
                  <a:srgbClr val="141818"/>
                </a:solidFill>
                <a:latin typeface="Suisse Int'l Medium"/>
                <a:cs typeface="Suisse Int'l Medium"/>
              </a:rPr>
              <a:t>encontramos</a:t>
            </a:r>
            <a:r>
              <a:rPr dirty="0" sz="1850" spc="-20">
                <a:solidFill>
                  <a:srgbClr val="141818"/>
                </a:solidFill>
                <a:latin typeface="Suisse Int'l Medium"/>
                <a:cs typeface="Suisse Int'l Medium"/>
              </a:rPr>
              <a:t> puede </a:t>
            </a:r>
            <a:r>
              <a:rPr dirty="0" sz="1850" spc="-10">
                <a:solidFill>
                  <a:srgbClr val="141818"/>
                </a:solidFill>
                <a:latin typeface="Suisse Int'l Medium"/>
                <a:cs typeface="Suisse Int'l Medium"/>
              </a:rPr>
              <a:t>desenvolverse?</a:t>
            </a:r>
            <a:endParaRPr sz="1850">
              <a:latin typeface="Suisse Int'l Medium"/>
              <a:cs typeface="Suisse Int'l Medium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4122413" y="1996645"/>
            <a:ext cx="3861435" cy="163385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21300"/>
              </a:lnSpc>
              <a:spcBef>
                <a:spcPts val="90"/>
              </a:spcBef>
            </a:pP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¿Sabemos</a:t>
            </a:r>
            <a:r>
              <a:rPr dirty="0" sz="1450" spc="15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dónde</a:t>
            </a:r>
            <a:r>
              <a:rPr dirty="0" sz="1450" spc="15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encontraremos</a:t>
            </a:r>
            <a:r>
              <a:rPr dirty="0" sz="1450" spc="15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 spc="-25">
                <a:solidFill>
                  <a:srgbClr val="141818"/>
                </a:solidFill>
                <a:latin typeface="Suisse Int'l Light"/>
                <a:cs typeface="Suisse Int'l Light"/>
              </a:rPr>
              <a:t>los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conocimientos</a:t>
            </a:r>
            <a:r>
              <a:rPr dirty="0" sz="1450" spc="1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técnicos</a:t>
            </a:r>
            <a:r>
              <a:rPr dirty="0" sz="1450" spc="1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para</a:t>
            </a:r>
            <a:r>
              <a:rPr dirty="0" sz="1450" spc="14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resolver</a:t>
            </a:r>
            <a:r>
              <a:rPr dirty="0" sz="1450" spc="13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 spc="-35">
                <a:solidFill>
                  <a:srgbClr val="141818"/>
                </a:solidFill>
                <a:latin typeface="Suisse Int'l Light"/>
                <a:cs typeface="Suisse Int'l Light"/>
              </a:rPr>
              <a:t>el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problema</a:t>
            </a:r>
            <a:r>
              <a:rPr dirty="0" sz="1450" spc="8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que</a:t>
            </a:r>
            <a:r>
              <a:rPr dirty="0" sz="1450" spc="9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se</a:t>
            </a:r>
            <a:r>
              <a:rPr dirty="0" sz="1450" spc="8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presenta?</a:t>
            </a:r>
            <a:r>
              <a:rPr dirty="0" sz="1450" spc="9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¿Hay</a:t>
            </a:r>
            <a:r>
              <a:rPr dirty="0" sz="1450" spc="9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evidencia</a:t>
            </a:r>
            <a:r>
              <a:rPr dirty="0" sz="1450" spc="8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 spc="-25">
                <a:solidFill>
                  <a:srgbClr val="141818"/>
                </a:solidFill>
                <a:latin typeface="Suisse Int'l Light"/>
                <a:cs typeface="Suisse Int'l Light"/>
              </a:rPr>
              <a:t>de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un</a:t>
            </a:r>
            <a:r>
              <a:rPr dirty="0" sz="1450" spc="9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mercado</a:t>
            </a:r>
            <a:r>
              <a:rPr dirty="0" sz="1450" spc="9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para</a:t>
            </a:r>
            <a:r>
              <a:rPr dirty="0" sz="1450" spc="9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una</a:t>
            </a:r>
            <a:r>
              <a:rPr dirty="0" sz="1450" spc="9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solución</a:t>
            </a:r>
            <a:r>
              <a:rPr dirty="0" sz="1450" spc="9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potencial</a:t>
            </a:r>
            <a:r>
              <a:rPr dirty="0" sz="1450" spc="9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 spc="-25">
                <a:solidFill>
                  <a:srgbClr val="141818"/>
                </a:solidFill>
                <a:latin typeface="Suisse Int'l Light"/>
                <a:cs typeface="Suisse Int'l Light"/>
              </a:rPr>
              <a:t>del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problema?</a:t>
            </a:r>
            <a:r>
              <a:rPr dirty="0" sz="1450" spc="9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¿Será</a:t>
            </a:r>
            <a:r>
              <a:rPr dirty="0" sz="1450" spc="9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sostenible?</a:t>
            </a:r>
            <a:r>
              <a:rPr dirty="0" sz="1450" spc="9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Tus</a:t>
            </a:r>
            <a:r>
              <a:rPr dirty="0" sz="1450" spc="9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 spc="-10">
                <a:solidFill>
                  <a:srgbClr val="141818"/>
                </a:solidFill>
                <a:latin typeface="Suisse Int'l Light"/>
                <a:cs typeface="Suisse Int'l Light"/>
              </a:rPr>
              <a:t>primeras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búsquedas</a:t>
            </a:r>
            <a:r>
              <a:rPr dirty="0" sz="1450" spc="150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>
                <a:solidFill>
                  <a:srgbClr val="141818"/>
                </a:solidFill>
                <a:latin typeface="Suisse Int'l Light"/>
                <a:cs typeface="Suisse Int'l Light"/>
              </a:rPr>
              <a:t>indicaban</a:t>
            </a:r>
            <a:r>
              <a:rPr dirty="0" sz="1450" spc="155">
                <a:solidFill>
                  <a:srgbClr val="141818"/>
                </a:solidFill>
                <a:latin typeface="Suisse Int'l Light"/>
                <a:cs typeface="Suisse Int'l Light"/>
              </a:rPr>
              <a:t> </a:t>
            </a:r>
            <a:r>
              <a:rPr dirty="0" sz="1450" spc="-10">
                <a:solidFill>
                  <a:srgbClr val="141818"/>
                </a:solidFill>
                <a:latin typeface="Suisse Int'l Light"/>
                <a:cs typeface="Suisse Int'l Light"/>
              </a:rPr>
              <a:t>que...</a:t>
            </a:r>
            <a:endParaRPr sz="1450">
              <a:latin typeface="Suisse Int'l Light"/>
              <a:cs typeface="Suisse Int'l Light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4135109" y="6596453"/>
            <a:ext cx="5272405" cy="5108575"/>
          </a:xfrm>
          <a:prstGeom prst="rect">
            <a:avLst/>
          </a:prstGeom>
          <a:ln w="14941">
            <a:solidFill>
              <a:srgbClr val="000000"/>
            </a:solidFill>
          </a:ln>
        </p:spPr>
        <p:txBody>
          <a:bodyPr wrap="square" lIns="0" tIns="285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25"/>
              </a:spcBef>
            </a:pPr>
            <a:endParaRPr sz="1850">
              <a:latin typeface="Times New Roman"/>
              <a:cs typeface="Times New Roman"/>
            </a:endParaRPr>
          </a:p>
          <a:p>
            <a:pPr marL="301625">
              <a:lnSpc>
                <a:spcPct val="100000"/>
              </a:lnSpc>
            </a:pPr>
            <a:r>
              <a:rPr dirty="0" sz="1850" spc="-10">
                <a:solidFill>
                  <a:srgbClr val="141818"/>
                </a:solidFill>
                <a:latin typeface="Suisse Int'l Medium"/>
                <a:cs typeface="Suisse Int'l Medium"/>
              </a:rPr>
              <a:t>Patrones</a:t>
            </a:r>
            <a:endParaRPr sz="1850">
              <a:latin typeface="Suisse Int'l Medium"/>
              <a:cs typeface="Suisse Int'l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Qualitas_VM</dc:title>
  <dcterms:created xsi:type="dcterms:W3CDTF">2025-04-21T16:14:15Z</dcterms:created>
  <dcterms:modified xsi:type="dcterms:W3CDTF">2025-04-21T16:14:15Z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2025-04-21T00:00:00Z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2025-04-21T00:00:00Z</vt:filetime>
  </property>
  <property fmtid="{D5CDD505-2E9C-101B-9397-08002B2CF9AE}" pid="5" name="Producer">
    <vt:lpwstr>Adobe PDF library 17.00</vt:lpwstr>
  </property>
</Properties>
</file>