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5" y="9975415"/>
            <a:ext cx="285750" cy="2037714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Cono</a:t>
            </a:r>
            <a:r>
              <a:rPr dirty="0" sz="2050" spc="-3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3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Futuros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6" y="4052637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2263107" y="2649882"/>
            <a:ext cx="10096500" cy="8650605"/>
            <a:chOff x="2263107" y="2649882"/>
            <a:chExt cx="10096500" cy="8650605"/>
          </a:xfrm>
        </p:grpSpPr>
        <p:sp>
          <p:nvSpPr>
            <p:cNvPr id="7" name="object 7" descr=""/>
            <p:cNvSpPr/>
            <p:nvPr/>
          </p:nvSpPr>
          <p:spPr>
            <a:xfrm>
              <a:off x="9354527" y="2659407"/>
              <a:ext cx="2995295" cy="8631555"/>
            </a:xfrm>
            <a:custGeom>
              <a:avLst/>
              <a:gdLst/>
              <a:ahLst/>
              <a:cxnLst/>
              <a:rect l="l" t="t" r="r" b="b"/>
              <a:pathLst>
                <a:path w="2995295" h="8631555">
                  <a:moveTo>
                    <a:pt x="2995276" y="4315465"/>
                  </a:moveTo>
                  <a:lnTo>
                    <a:pt x="2995086" y="4384754"/>
                  </a:lnTo>
                  <a:lnTo>
                    <a:pt x="2994521" y="4453781"/>
                  </a:lnTo>
                  <a:lnTo>
                    <a:pt x="2993582" y="4522535"/>
                  </a:lnTo>
                  <a:lnTo>
                    <a:pt x="2992272" y="4591010"/>
                  </a:lnTo>
                  <a:lnTo>
                    <a:pt x="2990594" y="4659198"/>
                  </a:lnTo>
                  <a:lnTo>
                    <a:pt x="2988551" y="4727089"/>
                  </a:lnTo>
                  <a:lnTo>
                    <a:pt x="2986146" y="4794677"/>
                  </a:lnTo>
                  <a:lnTo>
                    <a:pt x="2983382" y="4861952"/>
                  </a:lnTo>
                  <a:lnTo>
                    <a:pt x="2980260" y="4928907"/>
                  </a:lnTo>
                  <a:lnTo>
                    <a:pt x="2976785" y="4995534"/>
                  </a:lnTo>
                  <a:lnTo>
                    <a:pt x="2972959" y="5061824"/>
                  </a:lnTo>
                  <a:lnTo>
                    <a:pt x="2968785" y="5127770"/>
                  </a:lnTo>
                  <a:lnTo>
                    <a:pt x="2964265" y="5193362"/>
                  </a:lnTo>
                  <a:lnTo>
                    <a:pt x="2959403" y="5258594"/>
                  </a:lnTo>
                  <a:lnTo>
                    <a:pt x="2954201" y="5323457"/>
                  </a:lnTo>
                  <a:lnTo>
                    <a:pt x="2948663" y="5387942"/>
                  </a:lnTo>
                  <a:lnTo>
                    <a:pt x="2942790" y="5452042"/>
                  </a:lnTo>
                  <a:lnTo>
                    <a:pt x="2936586" y="5515749"/>
                  </a:lnTo>
                  <a:lnTo>
                    <a:pt x="2930053" y="5579054"/>
                  </a:lnTo>
                  <a:lnTo>
                    <a:pt x="2923195" y="5641950"/>
                  </a:lnTo>
                  <a:lnTo>
                    <a:pt x="2916014" y="5704428"/>
                  </a:lnTo>
                  <a:lnTo>
                    <a:pt x="2908514" y="5766479"/>
                  </a:lnTo>
                  <a:lnTo>
                    <a:pt x="2900696" y="5828097"/>
                  </a:lnTo>
                  <a:lnTo>
                    <a:pt x="2892563" y="5889272"/>
                  </a:lnTo>
                  <a:lnTo>
                    <a:pt x="2884120" y="5949997"/>
                  </a:lnTo>
                  <a:lnTo>
                    <a:pt x="2875367" y="6010263"/>
                  </a:lnTo>
                  <a:lnTo>
                    <a:pt x="2866309" y="6070063"/>
                  </a:lnTo>
                  <a:lnTo>
                    <a:pt x="2856948" y="6129388"/>
                  </a:lnTo>
                  <a:lnTo>
                    <a:pt x="2847286" y="6188231"/>
                  </a:lnTo>
                  <a:lnTo>
                    <a:pt x="2837327" y="6246582"/>
                  </a:lnTo>
                  <a:lnTo>
                    <a:pt x="2827074" y="6304434"/>
                  </a:lnTo>
                  <a:lnTo>
                    <a:pt x="2816529" y="6361779"/>
                  </a:lnTo>
                  <a:lnTo>
                    <a:pt x="2805695" y="6418608"/>
                  </a:lnTo>
                  <a:lnTo>
                    <a:pt x="2794575" y="6474914"/>
                  </a:lnTo>
                  <a:lnTo>
                    <a:pt x="2783171" y="6530688"/>
                  </a:lnTo>
                  <a:lnTo>
                    <a:pt x="2771487" y="6585922"/>
                  </a:lnTo>
                  <a:lnTo>
                    <a:pt x="2759526" y="6640608"/>
                  </a:lnTo>
                  <a:lnTo>
                    <a:pt x="2747289" y="6694739"/>
                  </a:lnTo>
                  <a:lnTo>
                    <a:pt x="2734781" y="6748305"/>
                  </a:lnTo>
                  <a:lnTo>
                    <a:pt x="2722004" y="6801299"/>
                  </a:lnTo>
                  <a:lnTo>
                    <a:pt x="2708960" y="6853712"/>
                  </a:lnTo>
                  <a:lnTo>
                    <a:pt x="2695652" y="6905537"/>
                  </a:lnTo>
                  <a:lnTo>
                    <a:pt x="2682084" y="6956765"/>
                  </a:lnTo>
                  <a:lnTo>
                    <a:pt x="2668258" y="7007388"/>
                  </a:lnTo>
                  <a:lnTo>
                    <a:pt x="2654177" y="7057398"/>
                  </a:lnTo>
                  <a:lnTo>
                    <a:pt x="2639844" y="7106787"/>
                  </a:lnTo>
                  <a:lnTo>
                    <a:pt x="2625261" y="7155547"/>
                  </a:lnTo>
                  <a:lnTo>
                    <a:pt x="2610432" y="7203669"/>
                  </a:lnTo>
                  <a:lnTo>
                    <a:pt x="2595359" y="7251146"/>
                  </a:lnTo>
                  <a:lnTo>
                    <a:pt x="2580045" y="7297969"/>
                  </a:lnTo>
                  <a:lnTo>
                    <a:pt x="2564493" y="7344131"/>
                  </a:lnTo>
                  <a:lnTo>
                    <a:pt x="2548706" y="7389623"/>
                  </a:lnTo>
                  <a:lnTo>
                    <a:pt x="2532686" y="7434436"/>
                  </a:lnTo>
                  <a:lnTo>
                    <a:pt x="2516436" y="7478564"/>
                  </a:lnTo>
                  <a:lnTo>
                    <a:pt x="2499960" y="7521997"/>
                  </a:lnTo>
                  <a:lnTo>
                    <a:pt x="2483260" y="7564727"/>
                  </a:lnTo>
                  <a:lnTo>
                    <a:pt x="2466338" y="7606748"/>
                  </a:lnTo>
                  <a:lnTo>
                    <a:pt x="2449198" y="7648049"/>
                  </a:lnTo>
                  <a:lnTo>
                    <a:pt x="2431843" y="7688624"/>
                  </a:lnTo>
                  <a:lnTo>
                    <a:pt x="2414274" y="7728463"/>
                  </a:lnTo>
                  <a:lnTo>
                    <a:pt x="2396496" y="7767560"/>
                  </a:lnTo>
                  <a:lnTo>
                    <a:pt x="2378511" y="7805905"/>
                  </a:lnTo>
                  <a:lnTo>
                    <a:pt x="2360321" y="7843491"/>
                  </a:lnTo>
                  <a:lnTo>
                    <a:pt x="2341931" y="7880310"/>
                  </a:lnTo>
                  <a:lnTo>
                    <a:pt x="2323341" y="7916353"/>
                  </a:lnTo>
                  <a:lnTo>
                    <a:pt x="2304556" y="7951612"/>
                  </a:lnTo>
                  <a:lnTo>
                    <a:pt x="2285577" y="7986080"/>
                  </a:lnTo>
                  <a:lnTo>
                    <a:pt x="2266409" y="8019747"/>
                  </a:lnTo>
                  <a:lnTo>
                    <a:pt x="2247053" y="8052606"/>
                  </a:lnTo>
                  <a:lnTo>
                    <a:pt x="2207791" y="8115868"/>
                  </a:lnTo>
                  <a:lnTo>
                    <a:pt x="2167813" y="8175799"/>
                  </a:lnTo>
                  <a:lnTo>
                    <a:pt x="2127142" y="8232336"/>
                  </a:lnTo>
                  <a:lnTo>
                    <a:pt x="2085801" y="8285412"/>
                  </a:lnTo>
                  <a:lnTo>
                    <a:pt x="2043812" y="8334963"/>
                  </a:lnTo>
                  <a:lnTo>
                    <a:pt x="2001198" y="8380924"/>
                  </a:lnTo>
                  <a:lnTo>
                    <a:pt x="1957981" y="8423229"/>
                  </a:lnTo>
                  <a:lnTo>
                    <a:pt x="1914185" y="8461814"/>
                  </a:lnTo>
                  <a:lnTo>
                    <a:pt x="1869830" y="8496614"/>
                  </a:lnTo>
                  <a:lnTo>
                    <a:pt x="1824941" y="8527563"/>
                  </a:lnTo>
                  <a:lnTo>
                    <a:pt x="1779540" y="8554597"/>
                  </a:lnTo>
                  <a:lnTo>
                    <a:pt x="1733649" y="8577650"/>
                  </a:lnTo>
                  <a:lnTo>
                    <a:pt x="1687291" y="8596657"/>
                  </a:lnTo>
                  <a:lnTo>
                    <a:pt x="1640488" y="8611554"/>
                  </a:lnTo>
                  <a:lnTo>
                    <a:pt x="1593263" y="8622275"/>
                  </a:lnTo>
                  <a:lnTo>
                    <a:pt x="1545639" y="8628755"/>
                  </a:lnTo>
                  <a:lnTo>
                    <a:pt x="1497638" y="8630930"/>
                  </a:lnTo>
                  <a:lnTo>
                    <a:pt x="1473591" y="8630385"/>
                  </a:lnTo>
                  <a:lnTo>
                    <a:pt x="1425776" y="8626049"/>
                  </a:lnTo>
                  <a:lnTo>
                    <a:pt x="1378348" y="8617441"/>
                  </a:lnTo>
                  <a:lnTo>
                    <a:pt x="1331332" y="8604623"/>
                  </a:lnTo>
                  <a:lnTo>
                    <a:pt x="1284748" y="8587663"/>
                  </a:lnTo>
                  <a:lnTo>
                    <a:pt x="1238621" y="8566625"/>
                  </a:lnTo>
                  <a:lnTo>
                    <a:pt x="1192972" y="8541573"/>
                  </a:lnTo>
                  <a:lnTo>
                    <a:pt x="1147824" y="8512574"/>
                  </a:lnTo>
                  <a:lnTo>
                    <a:pt x="1103199" y="8479691"/>
                  </a:lnTo>
                  <a:lnTo>
                    <a:pt x="1059121" y="8442991"/>
                  </a:lnTo>
                  <a:lnTo>
                    <a:pt x="1015612" y="8402537"/>
                  </a:lnTo>
                  <a:lnTo>
                    <a:pt x="972693" y="8358396"/>
                  </a:lnTo>
                  <a:lnTo>
                    <a:pt x="930389" y="8310632"/>
                  </a:lnTo>
                  <a:lnTo>
                    <a:pt x="888721" y="8259310"/>
                  </a:lnTo>
                  <a:lnTo>
                    <a:pt x="847713" y="8204496"/>
                  </a:lnTo>
                  <a:lnTo>
                    <a:pt x="807385" y="8146254"/>
                  </a:lnTo>
                  <a:lnTo>
                    <a:pt x="767763" y="8084649"/>
                  </a:lnTo>
                  <a:lnTo>
                    <a:pt x="728866" y="8019747"/>
                  </a:lnTo>
                  <a:lnTo>
                    <a:pt x="709698" y="7986080"/>
                  </a:lnTo>
                  <a:lnTo>
                    <a:pt x="690720" y="7951612"/>
                  </a:lnTo>
                  <a:lnTo>
                    <a:pt x="671934" y="7916353"/>
                  </a:lnTo>
                  <a:lnTo>
                    <a:pt x="653345" y="7880310"/>
                  </a:lnTo>
                  <a:lnTo>
                    <a:pt x="634954" y="7843491"/>
                  </a:lnTo>
                  <a:lnTo>
                    <a:pt x="616764" y="7805905"/>
                  </a:lnTo>
                  <a:lnTo>
                    <a:pt x="598779" y="7767560"/>
                  </a:lnTo>
                  <a:lnTo>
                    <a:pt x="581001" y="7728463"/>
                  </a:lnTo>
                  <a:lnTo>
                    <a:pt x="563433" y="7688624"/>
                  </a:lnTo>
                  <a:lnTo>
                    <a:pt x="546077" y="7648049"/>
                  </a:lnTo>
                  <a:lnTo>
                    <a:pt x="528937" y="7606748"/>
                  </a:lnTo>
                  <a:lnTo>
                    <a:pt x="512015" y="7564727"/>
                  </a:lnTo>
                  <a:lnTo>
                    <a:pt x="495315" y="7521997"/>
                  </a:lnTo>
                  <a:lnTo>
                    <a:pt x="478839" y="7478564"/>
                  </a:lnTo>
                  <a:lnTo>
                    <a:pt x="462589" y="7434436"/>
                  </a:lnTo>
                  <a:lnTo>
                    <a:pt x="446569" y="7389623"/>
                  </a:lnTo>
                  <a:lnTo>
                    <a:pt x="430782" y="7344131"/>
                  </a:lnTo>
                  <a:lnTo>
                    <a:pt x="415230" y="7297969"/>
                  </a:lnTo>
                  <a:lnTo>
                    <a:pt x="399916" y="7251146"/>
                  </a:lnTo>
                  <a:lnTo>
                    <a:pt x="384843" y="7203669"/>
                  </a:lnTo>
                  <a:lnTo>
                    <a:pt x="370014" y="7155547"/>
                  </a:lnTo>
                  <a:lnTo>
                    <a:pt x="355431" y="7106787"/>
                  </a:lnTo>
                  <a:lnTo>
                    <a:pt x="341098" y="7057398"/>
                  </a:lnTo>
                  <a:lnTo>
                    <a:pt x="327017" y="7007388"/>
                  </a:lnTo>
                  <a:lnTo>
                    <a:pt x="313191" y="6956765"/>
                  </a:lnTo>
                  <a:lnTo>
                    <a:pt x="299623" y="6905537"/>
                  </a:lnTo>
                  <a:lnTo>
                    <a:pt x="286315" y="6853712"/>
                  </a:lnTo>
                  <a:lnTo>
                    <a:pt x="273272" y="6801299"/>
                  </a:lnTo>
                  <a:lnTo>
                    <a:pt x="260494" y="6748305"/>
                  </a:lnTo>
                  <a:lnTo>
                    <a:pt x="247986" y="6694739"/>
                  </a:lnTo>
                  <a:lnTo>
                    <a:pt x="235749" y="6640608"/>
                  </a:lnTo>
                  <a:lnTo>
                    <a:pt x="223788" y="6585922"/>
                  </a:lnTo>
                  <a:lnTo>
                    <a:pt x="212104" y="6530688"/>
                  </a:lnTo>
                  <a:lnTo>
                    <a:pt x="200701" y="6474914"/>
                  </a:lnTo>
                  <a:lnTo>
                    <a:pt x="189580" y="6418608"/>
                  </a:lnTo>
                  <a:lnTo>
                    <a:pt x="178746" y="6361779"/>
                  </a:lnTo>
                  <a:lnTo>
                    <a:pt x="168201" y="6304434"/>
                  </a:lnTo>
                  <a:lnTo>
                    <a:pt x="157948" y="6246582"/>
                  </a:lnTo>
                  <a:lnTo>
                    <a:pt x="147989" y="6188231"/>
                  </a:lnTo>
                  <a:lnTo>
                    <a:pt x="138327" y="6129388"/>
                  </a:lnTo>
                  <a:lnTo>
                    <a:pt x="128966" y="6070063"/>
                  </a:lnTo>
                  <a:lnTo>
                    <a:pt x="119908" y="6010263"/>
                  </a:lnTo>
                  <a:lnTo>
                    <a:pt x="111155" y="5949997"/>
                  </a:lnTo>
                  <a:lnTo>
                    <a:pt x="102712" y="5889272"/>
                  </a:lnTo>
                  <a:lnTo>
                    <a:pt x="94579" y="5828097"/>
                  </a:lnTo>
                  <a:lnTo>
                    <a:pt x="86761" y="5766479"/>
                  </a:lnTo>
                  <a:lnTo>
                    <a:pt x="79261" y="5704428"/>
                  </a:lnTo>
                  <a:lnTo>
                    <a:pt x="72080" y="5641950"/>
                  </a:lnTo>
                  <a:lnTo>
                    <a:pt x="65222" y="5579054"/>
                  </a:lnTo>
                  <a:lnTo>
                    <a:pt x="58689" y="5515749"/>
                  </a:lnTo>
                  <a:lnTo>
                    <a:pt x="52485" y="5452042"/>
                  </a:lnTo>
                  <a:lnTo>
                    <a:pt x="46612" y="5387942"/>
                  </a:lnTo>
                  <a:lnTo>
                    <a:pt x="41074" y="5323457"/>
                  </a:lnTo>
                  <a:lnTo>
                    <a:pt x="35872" y="5258594"/>
                  </a:lnTo>
                  <a:lnTo>
                    <a:pt x="31010" y="5193362"/>
                  </a:lnTo>
                  <a:lnTo>
                    <a:pt x="26490" y="5127770"/>
                  </a:lnTo>
                  <a:lnTo>
                    <a:pt x="22316" y="5061824"/>
                  </a:lnTo>
                  <a:lnTo>
                    <a:pt x="18490" y="4995534"/>
                  </a:lnTo>
                  <a:lnTo>
                    <a:pt x="15015" y="4928907"/>
                  </a:lnTo>
                  <a:lnTo>
                    <a:pt x="11894" y="4861952"/>
                  </a:lnTo>
                  <a:lnTo>
                    <a:pt x="9129" y="4794677"/>
                  </a:lnTo>
                  <a:lnTo>
                    <a:pt x="6724" y="4727089"/>
                  </a:lnTo>
                  <a:lnTo>
                    <a:pt x="4681" y="4659198"/>
                  </a:lnTo>
                  <a:lnTo>
                    <a:pt x="3003" y="4591010"/>
                  </a:lnTo>
                  <a:lnTo>
                    <a:pt x="1693" y="4522535"/>
                  </a:lnTo>
                  <a:lnTo>
                    <a:pt x="754" y="4453781"/>
                  </a:lnTo>
                  <a:lnTo>
                    <a:pt x="189" y="4384754"/>
                  </a:lnTo>
                  <a:lnTo>
                    <a:pt x="0" y="4315465"/>
                  </a:lnTo>
                  <a:lnTo>
                    <a:pt x="189" y="4246175"/>
                  </a:lnTo>
                  <a:lnTo>
                    <a:pt x="754" y="4177149"/>
                  </a:lnTo>
                  <a:lnTo>
                    <a:pt x="1693" y="4108394"/>
                  </a:lnTo>
                  <a:lnTo>
                    <a:pt x="3003" y="4039919"/>
                  </a:lnTo>
                  <a:lnTo>
                    <a:pt x="4681" y="3971732"/>
                  </a:lnTo>
                  <a:lnTo>
                    <a:pt x="6724" y="3903840"/>
                  </a:lnTo>
                  <a:lnTo>
                    <a:pt x="9129" y="3836253"/>
                  </a:lnTo>
                  <a:lnTo>
                    <a:pt x="11894" y="3768977"/>
                  </a:lnTo>
                  <a:lnTo>
                    <a:pt x="15015" y="3702022"/>
                  </a:lnTo>
                  <a:lnTo>
                    <a:pt x="18490" y="3635396"/>
                  </a:lnTo>
                  <a:lnTo>
                    <a:pt x="22316" y="3569106"/>
                  </a:lnTo>
                  <a:lnTo>
                    <a:pt x="26490" y="3503160"/>
                  </a:lnTo>
                  <a:lnTo>
                    <a:pt x="31010" y="3437567"/>
                  </a:lnTo>
                  <a:lnTo>
                    <a:pt x="35872" y="3372336"/>
                  </a:lnTo>
                  <a:lnTo>
                    <a:pt x="41074" y="3307473"/>
                  </a:lnTo>
                  <a:lnTo>
                    <a:pt x="46612" y="3242987"/>
                  </a:lnTo>
                  <a:lnTo>
                    <a:pt x="52485" y="3178887"/>
                  </a:lnTo>
                  <a:lnTo>
                    <a:pt x="58689" y="3115180"/>
                  </a:lnTo>
                  <a:lnTo>
                    <a:pt x="65222" y="3051875"/>
                  </a:lnTo>
                  <a:lnTo>
                    <a:pt x="72080" y="2988980"/>
                  </a:lnTo>
                  <a:lnTo>
                    <a:pt x="79261" y="2926502"/>
                  </a:lnTo>
                  <a:lnTo>
                    <a:pt x="86761" y="2864450"/>
                  </a:lnTo>
                  <a:lnTo>
                    <a:pt x="94579" y="2802833"/>
                  </a:lnTo>
                  <a:lnTo>
                    <a:pt x="102712" y="2741657"/>
                  </a:lnTo>
                  <a:lnTo>
                    <a:pt x="111155" y="2680933"/>
                  </a:lnTo>
                  <a:lnTo>
                    <a:pt x="119908" y="2620666"/>
                  </a:lnTo>
                  <a:lnTo>
                    <a:pt x="128966" y="2560866"/>
                  </a:lnTo>
                  <a:lnTo>
                    <a:pt x="138327" y="2501541"/>
                  </a:lnTo>
                  <a:lnTo>
                    <a:pt x="147989" y="2442699"/>
                  </a:lnTo>
                  <a:lnTo>
                    <a:pt x="157948" y="2384348"/>
                  </a:lnTo>
                  <a:lnTo>
                    <a:pt x="168201" y="2326496"/>
                  </a:lnTo>
                  <a:lnTo>
                    <a:pt x="178746" y="2269151"/>
                  </a:lnTo>
                  <a:lnTo>
                    <a:pt x="189580" y="2212322"/>
                  </a:lnTo>
                  <a:lnTo>
                    <a:pt x="200701" y="2156016"/>
                  </a:lnTo>
                  <a:lnTo>
                    <a:pt x="212104" y="2100242"/>
                  </a:lnTo>
                  <a:lnTo>
                    <a:pt x="223788" y="2045007"/>
                  </a:lnTo>
                  <a:lnTo>
                    <a:pt x="235749" y="1990321"/>
                  </a:lnTo>
                  <a:lnTo>
                    <a:pt x="247986" y="1936191"/>
                  </a:lnTo>
                  <a:lnTo>
                    <a:pt x="260494" y="1882625"/>
                  </a:lnTo>
                  <a:lnTo>
                    <a:pt x="273272" y="1829631"/>
                  </a:lnTo>
                  <a:lnTo>
                    <a:pt x="286315" y="1777218"/>
                  </a:lnTo>
                  <a:lnTo>
                    <a:pt x="299623" y="1725393"/>
                  </a:lnTo>
                  <a:lnTo>
                    <a:pt x="313191" y="1674165"/>
                  </a:lnTo>
                  <a:lnTo>
                    <a:pt x="327017" y="1623542"/>
                  </a:lnTo>
                  <a:lnTo>
                    <a:pt x="341098" y="1573532"/>
                  </a:lnTo>
                  <a:lnTo>
                    <a:pt x="355431" y="1524142"/>
                  </a:lnTo>
                  <a:lnTo>
                    <a:pt x="370014" y="1475383"/>
                  </a:lnTo>
                  <a:lnTo>
                    <a:pt x="384843" y="1427260"/>
                  </a:lnTo>
                  <a:lnTo>
                    <a:pt x="399916" y="1379783"/>
                  </a:lnTo>
                  <a:lnTo>
                    <a:pt x="415230" y="1332960"/>
                  </a:lnTo>
                  <a:lnTo>
                    <a:pt x="430782" y="1286799"/>
                  </a:lnTo>
                  <a:lnTo>
                    <a:pt x="446569" y="1241307"/>
                  </a:lnTo>
                  <a:lnTo>
                    <a:pt x="462589" y="1196493"/>
                  </a:lnTo>
                  <a:lnTo>
                    <a:pt x="478839" y="1152366"/>
                  </a:lnTo>
                  <a:lnTo>
                    <a:pt x="495315" y="1108933"/>
                  </a:lnTo>
                  <a:lnTo>
                    <a:pt x="512015" y="1066202"/>
                  </a:lnTo>
                  <a:lnTo>
                    <a:pt x="528937" y="1024182"/>
                  </a:lnTo>
                  <a:lnTo>
                    <a:pt x="546077" y="982881"/>
                  </a:lnTo>
                  <a:lnTo>
                    <a:pt x="563433" y="942306"/>
                  </a:lnTo>
                  <a:lnTo>
                    <a:pt x="581001" y="902466"/>
                  </a:lnTo>
                  <a:lnTo>
                    <a:pt x="598779" y="863370"/>
                  </a:lnTo>
                  <a:lnTo>
                    <a:pt x="616764" y="825024"/>
                  </a:lnTo>
                  <a:lnTo>
                    <a:pt x="634954" y="787438"/>
                  </a:lnTo>
                  <a:lnTo>
                    <a:pt x="653345" y="750620"/>
                  </a:lnTo>
                  <a:lnTo>
                    <a:pt x="671934" y="714577"/>
                  </a:lnTo>
                  <a:lnTo>
                    <a:pt x="690720" y="679317"/>
                  </a:lnTo>
                  <a:lnTo>
                    <a:pt x="709698" y="644850"/>
                  </a:lnTo>
                  <a:lnTo>
                    <a:pt x="728866" y="611183"/>
                  </a:lnTo>
                  <a:lnTo>
                    <a:pt x="748222" y="578323"/>
                  </a:lnTo>
                  <a:lnTo>
                    <a:pt x="787485" y="515062"/>
                  </a:lnTo>
                  <a:lnTo>
                    <a:pt x="827462" y="455130"/>
                  </a:lnTo>
                  <a:lnTo>
                    <a:pt x="868133" y="398594"/>
                  </a:lnTo>
                  <a:lnTo>
                    <a:pt x="909474" y="345518"/>
                  </a:lnTo>
                  <a:lnTo>
                    <a:pt x="951463" y="295967"/>
                  </a:lnTo>
                  <a:lnTo>
                    <a:pt x="994077" y="250006"/>
                  </a:lnTo>
                  <a:lnTo>
                    <a:pt x="1037294" y="207700"/>
                  </a:lnTo>
                  <a:lnTo>
                    <a:pt x="1081091" y="169115"/>
                  </a:lnTo>
                  <a:lnTo>
                    <a:pt x="1125445" y="134316"/>
                  </a:lnTo>
                  <a:lnTo>
                    <a:pt x="1170334" y="103367"/>
                  </a:lnTo>
                  <a:lnTo>
                    <a:pt x="1215735" y="76333"/>
                  </a:lnTo>
                  <a:lnTo>
                    <a:pt x="1261626" y="53280"/>
                  </a:lnTo>
                  <a:lnTo>
                    <a:pt x="1307984" y="34272"/>
                  </a:lnTo>
                  <a:lnTo>
                    <a:pt x="1354787" y="19376"/>
                  </a:lnTo>
                  <a:lnTo>
                    <a:pt x="1402012" y="8654"/>
                  </a:lnTo>
                  <a:lnTo>
                    <a:pt x="1449636" y="2174"/>
                  </a:lnTo>
                  <a:lnTo>
                    <a:pt x="1497638" y="0"/>
                  </a:lnTo>
                  <a:lnTo>
                    <a:pt x="1521684" y="545"/>
                  </a:lnTo>
                  <a:lnTo>
                    <a:pt x="1569499" y="4880"/>
                  </a:lnTo>
                  <a:lnTo>
                    <a:pt x="1616927" y="13489"/>
                  </a:lnTo>
                  <a:lnTo>
                    <a:pt x="1663943" y="26306"/>
                  </a:lnTo>
                  <a:lnTo>
                    <a:pt x="1710527" y="43266"/>
                  </a:lnTo>
                  <a:lnTo>
                    <a:pt x="1756654" y="64305"/>
                  </a:lnTo>
                  <a:lnTo>
                    <a:pt x="1802303" y="89356"/>
                  </a:lnTo>
                  <a:lnTo>
                    <a:pt x="1847451" y="118356"/>
                  </a:lnTo>
                  <a:lnTo>
                    <a:pt x="1892076" y="151238"/>
                  </a:lnTo>
                  <a:lnTo>
                    <a:pt x="1936154" y="187939"/>
                  </a:lnTo>
                  <a:lnTo>
                    <a:pt x="1979664" y="228392"/>
                  </a:lnTo>
                  <a:lnTo>
                    <a:pt x="2022582" y="272533"/>
                  </a:lnTo>
                  <a:lnTo>
                    <a:pt x="2064886" y="320297"/>
                  </a:lnTo>
                  <a:lnTo>
                    <a:pt x="2106554" y="371619"/>
                  </a:lnTo>
                  <a:lnTo>
                    <a:pt x="2147563" y="426434"/>
                  </a:lnTo>
                  <a:lnTo>
                    <a:pt x="2187890" y="484676"/>
                  </a:lnTo>
                  <a:lnTo>
                    <a:pt x="2227513" y="546280"/>
                  </a:lnTo>
                  <a:lnTo>
                    <a:pt x="2266409" y="611183"/>
                  </a:lnTo>
                  <a:lnTo>
                    <a:pt x="2285577" y="644850"/>
                  </a:lnTo>
                  <a:lnTo>
                    <a:pt x="2304556" y="679317"/>
                  </a:lnTo>
                  <a:lnTo>
                    <a:pt x="2323341" y="714577"/>
                  </a:lnTo>
                  <a:lnTo>
                    <a:pt x="2341931" y="750620"/>
                  </a:lnTo>
                  <a:lnTo>
                    <a:pt x="2360321" y="787438"/>
                  </a:lnTo>
                  <a:lnTo>
                    <a:pt x="2378511" y="825024"/>
                  </a:lnTo>
                  <a:lnTo>
                    <a:pt x="2396496" y="863370"/>
                  </a:lnTo>
                  <a:lnTo>
                    <a:pt x="2414274" y="902466"/>
                  </a:lnTo>
                  <a:lnTo>
                    <a:pt x="2431843" y="942306"/>
                  </a:lnTo>
                  <a:lnTo>
                    <a:pt x="2449198" y="982881"/>
                  </a:lnTo>
                  <a:lnTo>
                    <a:pt x="2466338" y="1024182"/>
                  </a:lnTo>
                  <a:lnTo>
                    <a:pt x="2483260" y="1066202"/>
                  </a:lnTo>
                  <a:lnTo>
                    <a:pt x="2499960" y="1108933"/>
                  </a:lnTo>
                  <a:lnTo>
                    <a:pt x="2516436" y="1152366"/>
                  </a:lnTo>
                  <a:lnTo>
                    <a:pt x="2532686" y="1196493"/>
                  </a:lnTo>
                  <a:lnTo>
                    <a:pt x="2548706" y="1241307"/>
                  </a:lnTo>
                  <a:lnTo>
                    <a:pt x="2564493" y="1286799"/>
                  </a:lnTo>
                  <a:lnTo>
                    <a:pt x="2580045" y="1332960"/>
                  </a:lnTo>
                  <a:lnTo>
                    <a:pt x="2595359" y="1379783"/>
                  </a:lnTo>
                  <a:lnTo>
                    <a:pt x="2610432" y="1427260"/>
                  </a:lnTo>
                  <a:lnTo>
                    <a:pt x="2625261" y="1475383"/>
                  </a:lnTo>
                  <a:lnTo>
                    <a:pt x="2639844" y="1524142"/>
                  </a:lnTo>
                  <a:lnTo>
                    <a:pt x="2654177" y="1573532"/>
                  </a:lnTo>
                  <a:lnTo>
                    <a:pt x="2668258" y="1623542"/>
                  </a:lnTo>
                  <a:lnTo>
                    <a:pt x="2682084" y="1674165"/>
                  </a:lnTo>
                  <a:lnTo>
                    <a:pt x="2695652" y="1725393"/>
                  </a:lnTo>
                  <a:lnTo>
                    <a:pt x="2708960" y="1777218"/>
                  </a:lnTo>
                  <a:lnTo>
                    <a:pt x="2722004" y="1829631"/>
                  </a:lnTo>
                  <a:lnTo>
                    <a:pt x="2734781" y="1882625"/>
                  </a:lnTo>
                  <a:lnTo>
                    <a:pt x="2747289" y="1936191"/>
                  </a:lnTo>
                  <a:lnTo>
                    <a:pt x="2759526" y="1990321"/>
                  </a:lnTo>
                  <a:lnTo>
                    <a:pt x="2771487" y="2045007"/>
                  </a:lnTo>
                  <a:lnTo>
                    <a:pt x="2783171" y="2100242"/>
                  </a:lnTo>
                  <a:lnTo>
                    <a:pt x="2794575" y="2156016"/>
                  </a:lnTo>
                  <a:lnTo>
                    <a:pt x="2805695" y="2212322"/>
                  </a:lnTo>
                  <a:lnTo>
                    <a:pt x="2816529" y="2269151"/>
                  </a:lnTo>
                  <a:lnTo>
                    <a:pt x="2827074" y="2326496"/>
                  </a:lnTo>
                  <a:lnTo>
                    <a:pt x="2837327" y="2384348"/>
                  </a:lnTo>
                  <a:lnTo>
                    <a:pt x="2847286" y="2442699"/>
                  </a:lnTo>
                  <a:lnTo>
                    <a:pt x="2856948" y="2501541"/>
                  </a:lnTo>
                  <a:lnTo>
                    <a:pt x="2866309" y="2560866"/>
                  </a:lnTo>
                  <a:lnTo>
                    <a:pt x="2875367" y="2620666"/>
                  </a:lnTo>
                  <a:lnTo>
                    <a:pt x="2884120" y="2680933"/>
                  </a:lnTo>
                  <a:lnTo>
                    <a:pt x="2892563" y="2741657"/>
                  </a:lnTo>
                  <a:lnTo>
                    <a:pt x="2900696" y="2802833"/>
                  </a:lnTo>
                  <a:lnTo>
                    <a:pt x="2908514" y="2864450"/>
                  </a:lnTo>
                  <a:lnTo>
                    <a:pt x="2916014" y="2926502"/>
                  </a:lnTo>
                  <a:lnTo>
                    <a:pt x="2923195" y="2988980"/>
                  </a:lnTo>
                  <a:lnTo>
                    <a:pt x="2930053" y="3051875"/>
                  </a:lnTo>
                  <a:lnTo>
                    <a:pt x="2936586" y="3115180"/>
                  </a:lnTo>
                  <a:lnTo>
                    <a:pt x="2942790" y="3178887"/>
                  </a:lnTo>
                  <a:lnTo>
                    <a:pt x="2948663" y="3242987"/>
                  </a:lnTo>
                  <a:lnTo>
                    <a:pt x="2954201" y="3307473"/>
                  </a:lnTo>
                  <a:lnTo>
                    <a:pt x="2959403" y="3372336"/>
                  </a:lnTo>
                  <a:lnTo>
                    <a:pt x="2964265" y="3437567"/>
                  </a:lnTo>
                  <a:lnTo>
                    <a:pt x="2968785" y="3503160"/>
                  </a:lnTo>
                  <a:lnTo>
                    <a:pt x="2972959" y="3569106"/>
                  </a:lnTo>
                  <a:lnTo>
                    <a:pt x="2976785" y="3635396"/>
                  </a:lnTo>
                  <a:lnTo>
                    <a:pt x="2980260" y="3702022"/>
                  </a:lnTo>
                  <a:lnTo>
                    <a:pt x="2983382" y="3768977"/>
                  </a:lnTo>
                  <a:lnTo>
                    <a:pt x="2986146" y="3836253"/>
                  </a:lnTo>
                  <a:lnTo>
                    <a:pt x="2988551" y="3903840"/>
                  </a:lnTo>
                  <a:lnTo>
                    <a:pt x="2990594" y="3971732"/>
                  </a:lnTo>
                  <a:lnTo>
                    <a:pt x="2992272" y="4039919"/>
                  </a:lnTo>
                  <a:lnTo>
                    <a:pt x="2993582" y="4108394"/>
                  </a:lnTo>
                  <a:lnTo>
                    <a:pt x="2994521" y="4177149"/>
                  </a:lnTo>
                  <a:lnTo>
                    <a:pt x="2995086" y="4246175"/>
                  </a:lnTo>
                  <a:lnTo>
                    <a:pt x="2995276" y="4315465"/>
                  </a:lnTo>
                  <a:close/>
                </a:path>
              </a:pathLst>
            </a:custGeom>
            <a:ln w="18597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9616235" y="4279962"/>
              <a:ext cx="2072005" cy="5389880"/>
            </a:xfrm>
            <a:custGeom>
              <a:avLst/>
              <a:gdLst/>
              <a:ahLst/>
              <a:cxnLst/>
              <a:rect l="l" t="t" r="r" b="b"/>
              <a:pathLst>
                <a:path w="2072004" h="5389880">
                  <a:moveTo>
                    <a:pt x="2071616" y="2694910"/>
                  </a:moveTo>
                  <a:lnTo>
                    <a:pt x="2071298" y="2762365"/>
                  </a:lnTo>
                  <a:lnTo>
                    <a:pt x="2070348" y="2829413"/>
                  </a:lnTo>
                  <a:lnTo>
                    <a:pt x="2068775" y="2896034"/>
                  </a:lnTo>
                  <a:lnTo>
                    <a:pt x="2066585" y="2962208"/>
                  </a:lnTo>
                  <a:lnTo>
                    <a:pt x="2063786" y="3027918"/>
                  </a:lnTo>
                  <a:lnTo>
                    <a:pt x="2060385" y="3093143"/>
                  </a:lnTo>
                  <a:lnTo>
                    <a:pt x="2056390" y="3157864"/>
                  </a:lnTo>
                  <a:lnTo>
                    <a:pt x="2051808" y="3222062"/>
                  </a:lnTo>
                  <a:lnTo>
                    <a:pt x="2046647" y="3285717"/>
                  </a:lnTo>
                  <a:lnTo>
                    <a:pt x="2040914" y="3348810"/>
                  </a:lnTo>
                  <a:lnTo>
                    <a:pt x="2034616" y="3411322"/>
                  </a:lnTo>
                  <a:lnTo>
                    <a:pt x="2027761" y="3473234"/>
                  </a:lnTo>
                  <a:lnTo>
                    <a:pt x="2020356" y="3534526"/>
                  </a:lnTo>
                  <a:lnTo>
                    <a:pt x="2012409" y="3595179"/>
                  </a:lnTo>
                  <a:lnTo>
                    <a:pt x="2003927" y="3655174"/>
                  </a:lnTo>
                  <a:lnTo>
                    <a:pt x="1994917" y="3714491"/>
                  </a:lnTo>
                  <a:lnTo>
                    <a:pt x="1985387" y="3773111"/>
                  </a:lnTo>
                  <a:lnTo>
                    <a:pt x="1975345" y="3831014"/>
                  </a:lnTo>
                  <a:lnTo>
                    <a:pt x="1964798" y="3888183"/>
                  </a:lnTo>
                  <a:lnTo>
                    <a:pt x="1953752" y="3944596"/>
                  </a:lnTo>
                  <a:lnTo>
                    <a:pt x="1942216" y="4000235"/>
                  </a:lnTo>
                  <a:lnTo>
                    <a:pt x="1930197" y="4055081"/>
                  </a:lnTo>
                  <a:lnTo>
                    <a:pt x="1917703" y="4109114"/>
                  </a:lnTo>
                  <a:lnTo>
                    <a:pt x="1904740" y="4162315"/>
                  </a:lnTo>
                  <a:lnTo>
                    <a:pt x="1891317" y="4214665"/>
                  </a:lnTo>
                  <a:lnTo>
                    <a:pt x="1877440" y="4266144"/>
                  </a:lnTo>
                  <a:lnTo>
                    <a:pt x="1863118" y="4316733"/>
                  </a:lnTo>
                  <a:lnTo>
                    <a:pt x="1848357" y="4366413"/>
                  </a:lnTo>
                  <a:lnTo>
                    <a:pt x="1833165" y="4415164"/>
                  </a:lnTo>
                  <a:lnTo>
                    <a:pt x="1817549" y="4462967"/>
                  </a:lnTo>
                  <a:lnTo>
                    <a:pt x="1801517" y="4509804"/>
                  </a:lnTo>
                  <a:lnTo>
                    <a:pt x="1785076" y="4555654"/>
                  </a:lnTo>
                  <a:lnTo>
                    <a:pt x="1768234" y="4600498"/>
                  </a:lnTo>
                  <a:lnTo>
                    <a:pt x="1750998" y="4644317"/>
                  </a:lnTo>
                  <a:lnTo>
                    <a:pt x="1733375" y="4687092"/>
                  </a:lnTo>
                  <a:lnTo>
                    <a:pt x="1715373" y="4728803"/>
                  </a:lnTo>
                  <a:lnTo>
                    <a:pt x="1696999" y="4769431"/>
                  </a:lnTo>
                  <a:lnTo>
                    <a:pt x="1678261" y="4808957"/>
                  </a:lnTo>
                  <a:lnTo>
                    <a:pt x="1659166" y="4847361"/>
                  </a:lnTo>
                  <a:lnTo>
                    <a:pt x="1639722" y="4884625"/>
                  </a:lnTo>
                  <a:lnTo>
                    <a:pt x="1619936" y="4920728"/>
                  </a:lnTo>
                  <a:lnTo>
                    <a:pt x="1599815" y="4955652"/>
                  </a:lnTo>
                  <a:lnTo>
                    <a:pt x="1579366" y="4989378"/>
                  </a:lnTo>
                  <a:lnTo>
                    <a:pt x="1558598" y="5021885"/>
                  </a:lnTo>
                  <a:lnTo>
                    <a:pt x="1516132" y="5083168"/>
                  </a:lnTo>
                  <a:lnTo>
                    <a:pt x="1472476" y="5139347"/>
                  </a:lnTo>
                  <a:lnTo>
                    <a:pt x="1427689" y="5190269"/>
                  </a:lnTo>
                  <a:lnTo>
                    <a:pt x="1381831" y="5235778"/>
                  </a:lnTo>
                  <a:lnTo>
                    <a:pt x="1334960" y="5275720"/>
                  </a:lnTo>
                  <a:lnTo>
                    <a:pt x="1287137" y="5309940"/>
                  </a:lnTo>
                  <a:lnTo>
                    <a:pt x="1238420" y="5338285"/>
                  </a:lnTo>
                  <a:lnTo>
                    <a:pt x="1188869" y="5360600"/>
                  </a:lnTo>
                  <a:lnTo>
                    <a:pt x="1138543" y="5376730"/>
                  </a:lnTo>
                  <a:lnTo>
                    <a:pt x="1087501" y="5386521"/>
                  </a:lnTo>
                  <a:lnTo>
                    <a:pt x="1035804" y="5389820"/>
                  </a:lnTo>
                  <a:lnTo>
                    <a:pt x="1009877" y="5388992"/>
                  </a:lnTo>
                  <a:lnTo>
                    <a:pt x="958501" y="5382428"/>
                  </a:lnTo>
                  <a:lnTo>
                    <a:pt x="907811" y="5369448"/>
                  </a:lnTo>
                  <a:lnTo>
                    <a:pt x="857865" y="5350206"/>
                  </a:lnTo>
                  <a:lnTo>
                    <a:pt x="808724" y="5324857"/>
                  </a:lnTo>
                  <a:lnTo>
                    <a:pt x="760447" y="5293555"/>
                  </a:lnTo>
                  <a:lnTo>
                    <a:pt x="713093" y="5256454"/>
                  </a:lnTo>
                  <a:lnTo>
                    <a:pt x="666722" y="5213709"/>
                  </a:lnTo>
                  <a:lnTo>
                    <a:pt x="621392" y="5165475"/>
                  </a:lnTo>
                  <a:lnTo>
                    <a:pt x="577163" y="5111905"/>
                  </a:lnTo>
                  <a:lnTo>
                    <a:pt x="534095" y="5053155"/>
                  </a:lnTo>
                  <a:lnTo>
                    <a:pt x="492247" y="4989378"/>
                  </a:lnTo>
                  <a:lnTo>
                    <a:pt x="471799" y="4955652"/>
                  </a:lnTo>
                  <a:lnTo>
                    <a:pt x="451678" y="4920728"/>
                  </a:lnTo>
                  <a:lnTo>
                    <a:pt x="431892" y="4884625"/>
                  </a:lnTo>
                  <a:lnTo>
                    <a:pt x="412448" y="4847361"/>
                  </a:lnTo>
                  <a:lnTo>
                    <a:pt x="393353" y="4808957"/>
                  </a:lnTo>
                  <a:lnTo>
                    <a:pt x="374615" y="4769431"/>
                  </a:lnTo>
                  <a:lnTo>
                    <a:pt x="356241" y="4728803"/>
                  </a:lnTo>
                  <a:lnTo>
                    <a:pt x="338240" y="4687092"/>
                  </a:lnTo>
                  <a:lnTo>
                    <a:pt x="320617" y="4644317"/>
                  </a:lnTo>
                  <a:lnTo>
                    <a:pt x="303381" y="4600498"/>
                  </a:lnTo>
                  <a:lnTo>
                    <a:pt x="286539" y="4555654"/>
                  </a:lnTo>
                  <a:lnTo>
                    <a:pt x="270098" y="4509804"/>
                  </a:lnTo>
                  <a:lnTo>
                    <a:pt x="254066" y="4462967"/>
                  </a:lnTo>
                  <a:lnTo>
                    <a:pt x="238450" y="4415164"/>
                  </a:lnTo>
                  <a:lnTo>
                    <a:pt x="223258" y="4366413"/>
                  </a:lnTo>
                  <a:lnTo>
                    <a:pt x="208497" y="4316733"/>
                  </a:lnTo>
                  <a:lnTo>
                    <a:pt x="194175" y="4266144"/>
                  </a:lnTo>
                  <a:lnTo>
                    <a:pt x="180298" y="4214665"/>
                  </a:lnTo>
                  <a:lnTo>
                    <a:pt x="166875" y="4162315"/>
                  </a:lnTo>
                  <a:lnTo>
                    <a:pt x="153912" y="4109114"/>
                  </a:lnTo>
                  <a:lnTo>
                    <a:pt x="141418" y="4055081"/>
                  </a:lnTo>
                  <a:lnTo>
                    <a:pt x="129399" y="4000235"/>
                  </a:lnTo>
                  <a:lnTo>
                    <a:pt x="117863" y="3944596"/>
                  </a:lnTo>
                  <a:lnTo>
                    <a:pt x="106818" y="3888183"/>
                  </a:lnTo>
                  <a:lnTo>
                    <a:pt x="96270" y="3831014"/>
                  </a:lnTo>
                  <a:lnTo>
                    <a:pt x="86228" y="3773111"/>
                  </a:lnTo>
                  <a:lnTo>
                    <a:pt x="76698" y="3714491"/>
                  </a:lnTo>
                  <a:lnTo>
                    <a:pt x="67689" y="3655174"/>
                  </a:lnTo>
                  <a:lnTo>
                    <a:pt x="59207" y="3595179"/>
                  </a:lnTo>
                  <a:lnTo>
                    <a:pt x="51260" y="3534526"/>
                  </a:lnTo>
                  <a:lnTo>
                    <a:pt x="43855" y="3473234"/>
                  </a:lnTo>
                  <a:lnTo>
                    <a:pt x="37000" y="3411322"/>
                  </a:lnTo>
                  <a:lnTo>
                    <a:pt x="30702" y="3348810"/>
                  </a:lnTo>
                  <a:lnTo>
                    <a:pt x="24968" y="3285717"/>
                  </a:lnTo>
                  <a:lnTo>
                    <a:pt x="19807" y="3222062"/>
                  </a:lnTo>
                  <a:lnTo>
                    <a:pt x="15225" y="3157864"/>
                  </a:lnTo>
                  <a:lnTo>
                    <a:pt x="11230" y="3093143"/>
                  </a:lnTo>
                  <a:lnTo>
                    <a:pt x="7830" y="3027918"/>
                  </a:lnTo>
                  <a:lnTo>
                    <a:pt x="5031" y="2962208"/>
                  </a:lnTo>
                  <a:lnTo>
                    <a:pt x="2841" y="2896034"/>
                  </a:lnTo>
                  <a:lnTo>
                    <a:pt x="1267" y="2829413"/>
                  </a:lnTo>
                  <a:lnTo>
                    <a:pt x="318" y="2762365"/>
                  </a:lnTo>
                  <a:lnTo>
                    <a:pt x="0" y="2694910"/>
                  </a:lnTo>
                  <a:lnTo>
                    <a:pt x="318" y="2627454"/>
                  </a:lnTo>
                  <a:lnTo>
                    <a:pt x="1267" y="2560407"/>
                  </a:lnTo>
                  <a:lnTo>
                    <a:pt x="2841" y="2493786"/>
                  </a:lnTo>
                  <a:lnTo>
                    <a:pt x="5031" y="2427611"/>
                  </a:lnTo>
                  <a:lnTo>
                    <a:pt x="7830" y="2361901"/>
                  </a:lnTo>
                  <a:lnTo>
                    <a:pt x="11230" y="2296676"/>
                  </a:lnTo>
                  <a:lnTo>
                    <a:pt x="15225" y="2231955"/>
                  </a:lnTo>
                  <a:lnTo>
                    <a:pt x="19807" y="2167757"/>
                  </a:lnTo>
                  <a:lnTo>
                    <a:pt x="24968" y="2104102"/>
                  </a:lnTo>
                  <a:lnTo>
                    <a:pt x="30702" y="2041009"/>
                  </a:lnTo>
                  <a:lnTo>
                    <a:pt x="37000" y="1978497"/>
                  </a:lnTo>
                  <a:lnTo>
                    <a:pt x="43855" y="1916585"/>
                  </a:lnTo>
                  <a:lnTo>
                    <a:pt x="51260" y="1855293"/>
                  </a:lnTo>
                  <a:lnTo>
                    <a:pt x="59207" y="1794640"/>
                  </a:lnTo>
                  <a:lnTo>
                    <a:pt x="67689" y="1734645"/>
                  </a:lnTo>
                  <a:lnTo>
                    <a:pt x="76698" y="1675328"/>
                  </a:lnTo>
                  <a:lnTo>
                    <a:pt x="86228" y="1616708"/>
                  </a:lnTo>
                  <a:lnTo>
                    <a:pt x="96270" y="1558805"/>
                  </a:lnTo>
                  <a:lnTo>
                    <a:pt x="106818" y="1501636"/>
                  </a:lnTo>
                  <a:lnTo>
                    <a:pt x="117863" y="1445223"/>
                  </a:lnTo>
                  <a:lnTo>
                    <a:pt x="129399" y="1389584"/>
                  </a:lnTo>
                  <a:lnTo>
                    <a:pt x="141418" y="1334738"/>
                  </a:lnTo>
                  <a:lnTo>
                    <a:pt x="153912" y="1280705"/>
                  </a:lnTo>
                  <a:lnTo>
                    <a:pt x="166875" y="1227504"/>
                  </a:lnTo>
                  <a:lnTo>
                    <a:pt x="180298" y="1175154"/>
                  </a:lnTo>
                  <a:lnTo>
                    <a:pt x="194175" y="1123675"/>
                  </a:lnTo>
                  <a:lnTo>
                    <a:pt x="208497" y="1073086"/>
                  </a:lnTo>
                  <a:lnTo>
                    <a:pt x="223258" y="1023406"/>
                  </a:lnTo>
                  <a:lnTo>
                    <a:pt x="238450" y="974655"/>
                  </a:lnTo>
                  <a:lnTo>
                    <a:pt x="254066" y="926852"/>
                  </a:lnTo>
                  <a:lnTo>
                    <a:pt x="270098" y="880015"/>
                  </a:lnTo>
                  <a:lnTo>
                    <a:pt x="286539" y="834166"/>
                  </a:lnTo>
                  <a:lnTo>
                    <a:pt x="303381" y="789321"/>
                  </a:lnTo>
                  <a:lnTo>
                    <a:pt x="320617" y="745502"/>
                  </a:lnTo>
                  <a:lnTo>
                    <a:pt x="338240" y="702728"/>
                  </a:lnTo>
                  <a:lnTo>
                    <a:pt x="356241" y="661016"/>
                  </a:lnTo>
                  <a:lnTo>
                    <a:pt x="374615" y="620388"/>
                  </a:lnTo>
                  <a:lnTo>
                    <a:pt x="393353" y="580862"/>
                  </a:lnTo>
                  <a:lnTo>
                    <a:pt x="412448" y="542458"/>
                  </a:lnTo>
                  <a:lnTo>
                    <a:pt x="431892" y="505194"/>
                  </a:lnTo>
                  <a:lnTo>
                    <a:pt x="451678" y="469091"/>
                  </a:lnTo>
                  <a:lnTo>
                    <a:pt x="471799" y="434167"/>
                  </a:lnTo>
                  <a:lnTo>
                    <a:pt x="492247" y="400442"/>
                  </a:lnTo>
                  <a:lnTo>
                    <a:pt x="513015" y="367934"/>
                  </a:lnTo>
                  <a:lnTo>
                    <a:pt x="555481" y="306651"/>
                  </a:lnTo>
                  <a:lnTo>
                    <a:pt x="599136" y="250472"/>
                  </a:lnTo>
                  <a:lnTo>
                    <a:pt x="643923" y="199550"/>
                  </a:lnTo>
                  <a:lnTo>
                    <a:pt x="689781" y="154041"/>
                  </a:lnTo>
                  <a:lnTo>
                    <a:pt x="736651" y="114100"/>
                  </a:lnTo>
                  <a:lnTo>
                    <a:pt x="784474" y="79879"/>
                  </a:lnTo>
                  <a:lnTo>
                    <a:pt x="833190" y="51534"/>
                  </a:lnTo>
                  <a:lnTo>
                    <a:pt x="882741" y="29219"/>
                  </a:lnTo>
                  <a:lnTo>
                    <a:pt x="933066" y="13089"/>
                  </a:lnTo>
                  <a:lnTo>
                    <a:pt x="984107" y="3298"/>
                  </a:lnTo>
                  <a:lnTo>
                    <a:pt x="1035804" y="0"/>
                  </a:lnTo>
                  <a:lnTo>
                    <a:pt x="1061731" y="827"/>
                  </a:lnTo>
                  <a:lnTo>
                    <a:pt x="1113108" y="7391"/>
                  </a:lnTo>
                  <a:lnTo>
                    <a:pt x="1163799" y="20371"/>
                  </a:lnTo>
                  <a:lnTo>
                    <a:pt x="1213745" y="39613"/>
                  </a:lnTo>
                  <a:lnTo>
                    <a:pt x="1262886" y="64962"/>
                  </a:lnTo>
                  <a:lnTo>
                    <a:pt x="1311164" y="96264"/>
                  </a:lnTo>
                  <a:lnTo>
                    <a:pt x="1358518" y="133365"/>
                  </a:lnTo>
                  <a:lnTo>
                    <a:pt x="1404890" y="176110"/>
                  </a:lnTo>
                  <a:lnTo>
                    <a:pt x="1450220" y="224344"/>
                  </a:lnTo>
                  <a:lnTo>
                    <a:pt x="1494449" y="277914"/>
                  </a:lnTo>
                  <a:lnTo>
                    <a:pt x="1537518" y="336664"/>
                  </a:lnTo>
                  <a:lnTo>
                    <a:pt x="1579366" y="400442"/>
                  </a:lnTo>
                  <a:lnTo>
                    <a:pt x="1599815" y="434167"/>
                  </a:lnTo>
                  <a:lnTo>
                    <a:pt x="1619936" y="469091"/>
                  </a:lnTo>
                  <a:lnTo>
                    <a:pt x="1639722" y="505194"/>
                  </a:lnTo>
                  <a:lnTo>
                    <a:pt x="1659166" y="542458"/>
                  </a:lnTo>
                  <a:lnTo>
                    <a:pt x="1678261" y="580862"/>
                  </a:lnTo>
                  <a:lnTo>
                    <a:pt x="1696999" y="620388"/>
                  </a:lnTo>
                  <a:lnTo>
                    <a:pt x="1715373" y="661016"/>
                  </a:lnTo>
                  <a:lnTo>
                    <a:pt x="1733375" y="702728"/>
                  </a:lnTo>
                  <a:lnTo>
                    <a:pt x="1750998" y="745502"/>
                  </a:lnTo>
                  <a:lnTo>
                    <a:pt x="1768234" y="789321"/>
                  </a:lnTo>
                  <a:lnTo>
                    <a:pt x="1785076" y="834166"/>
                  </a:lnTo>
                  <a:lnTo>
                    <a:pt x="1801517" y="880015"/>
                  </a:lnTo>
                  <a:lnTo>
                    <a:pt x="1817549" y="926852"/>
                  </a:lnTo>
                  <a:lnTo>
                    <a:pt x="1833165" y="974655"/>
                  </a:lnTo>
                  <a:lnTo>
                    <a:pt x="1848357" y="1023406"/>
                  </a:lnTo>
                  <a:lnTo>
                    <a:pt x="1863118" y="1073086"/>
                  </a:lnTo>
                  <a:lnTo>
                    <a:pt x="1877440" y="1123675"/>
                  </a:lnTo>
                  <a:lnTo>
                    <a:pt x="1891317" y="1175154"/>
                  </a:lnTo>
                  <a:lnTo>
                    <a:pt x="1904740" y="1227504"/>
                  </a:lnTo>
                  <a:lnTo>
                    <a:pt x="1917703" y="1280705"/>
                  </a:lnTo>
                  <a:lnTo>
                    <a:pt x="1930197" y="1334738"/>
                  </a:lnTo>
                  <a:lnTo>
                    <a:pt x="1942216" y="1389584"/>
                  </a:lnTo>
                  <a:lnTo>
                    <a:pt x="1953752" y="1445223"/>
                  </a:lnTo>
                  <a:lnTo>
                    <a:pt x="1964798" y="1501636"/>
                  </a:lnTo>
                  <a:lnTo>
                    <a:pt x="1975345" y="1558805"/>
                  </a:lnTo>
                  <a:lnTo>
                    <a:pt x="1985387" y="1616708"/>
                  </a:lnTo>
                  <a:lnTo>
                    <a:pt x="1994917" y="1675328"/>
                  </a:lnTo>
                  <a:lnTo>
                    <a:pt x="2003927" y="1734645"/>
                  </a:lnTo>
                  <a:lnTo>
                    <a:pt x="2012409" y="1794640"/>
                  </a:lnTo>
                  <a:lnTo>
                    <a:pt x="2020356" y="1855293"/>
                  </a:lnTo>
                  <a:lnTo>
                    <a:pt x="2027761" y="1916585"/>
                  </a:lnTo>
                  <a:lnTo>
                    <a:pt x="2034616" y="1978497"/>
                  </a:lnTo>
                  <a:lnTo>
                    <a:pt x="2040914" y="2041009"/>
                  </a:lnTo>
                  <a:lnTo>
                    <a:pt x="2046647" y="2104102"/>
                  </a:lnTo>
                  <a:lnTo>
                    <a:pt x="2051808" y="2167757"/>
                  </a:lnTo>
                  <a:lnTo>
                    <a:pt x="2056390" y="2231955"/>
                  </a:lnTo>
                  <a:lnTo>
                    <a:pt x="2060385" y="2296676"/>
                  </a:lnTo>
                  <a:lnTo>
                    <a:pt x="2063786" y="2361901"/>
                  </a:lnTo>
                  <a:lnTo>
                    <a:pt x="2066585" y="2427611"/>
                  </a:lnTo>
                  <a:lnTo>
                    <a:pt x="2068775" y="2493786"/>
                  </a:lnTo>
                  <a:lnTo>
                    <a:pt x="2070348" y="2560407"/>
                  </a:lnTo>
                  <a:lnTo>
                    <a:pt x="2071298" y="2627454"/>
                  </a:lnTo>
                  <a:lnTo>
                    <a:pt x="2071616" y="2694910"/>
                  </a:lnTo>
                  <a:close/>
                </a:path>
              </a:pathLst>
            </a:custGeom>
            <a:ln w="18597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0162219" y="6381910"/>
              <a:ext cx="593090" cy="1186180"/>
            </a:xfrm>
            <a:custGeom>
              <a:avLst/>
              <a:gdLst/>
              <a:ahLst/>
              <a:cxnLst/>
              <a:rect l="l" t="t" r="r" b="b"/>
              <a:pathLst>
                <a:path w="593090" h="1186179">
                  <a:moveTo>
                    <a:pt x="296481" y="0"/>
                  </a:moveTo>
                  <a:lnTo>
                    <a:pt x="236728" y="12046"/>
                  </a:lnTo>
                  <a:lnTo>
                    <a:pt x="181075" y="46598"/>
                  </a:lnTo>
                  <a:lnTo>
                    <a:pt x="130714" y="101269"/>
                  </a:lnTo>
                  <a:lnTo>
                    <a:pt x="107890" y="135404"/>
                  </a:lnTo>
                  <a:lnTo>
                    <a:pt x="86836" y="173675"/>
                  </a:lnTo>
                  <a:lnTo>
                    <a:pt x="67700" y="215783"/>
                  </a:lnTo>
                  <a:lnTo>
                    <a:pt x="50633" y="261432"/>
                  </a:lnTo>
                  <a:lnTo>
                    <a:pt x="35783" y="310321"/>
                  </a:lnTo>
                  <a:lnTo>
                    <a:pt x="23298" y="362155"/>
                  </a:lnTo>
                  <a:lnTo>
                    <a:pt x="13328" y="416633"/>
                  </a:lnTo>
                  <a:lnTo>
                    <a:pt x="6023" y="473460"/>
                  </a:lnTo>
                  <a:lnTo>
                    <a:pt x="1530" y="532335"/>
                  </a:lnTo>
                  <a:lnTo>
                    <a:pt x="0" y="592962"/>
                  </a:lnTo>
                  <a:lnTo>
                    <a:pt x="1530" y="653588"/>
                  </a:lnTo>
                  <a:lnTo>
                    <a:pt x="6023" y="712464"/>
                  </a:lnTo>
                  <a:lnTo>
                    <a:pt x="13328" y="769290"/>
                  </a:lnTo>
                  <a:lnTo>
                    <a:pt x="23298" y="823769"/>
                  </a:lnTo>
                  <a:lnTo>
                    <a:pt x="35783" y="875602"/>
                  </a:lnTo>
                  <a:lnTo>
                    <a:pt x="50633" y="924492"/>
                  </a:lnTo>
                  <a:lnTo>
                    <a:pt x="67700" y="970140"/>
                  </a:lnTo>
                  <a:lnTo>
                    <a:pt x="86836" y="1012249"/>
                  </a:lnTo>
                  <a:lnTo>
                    <a:pt x="107890" y="1050520"/>
                  </a:lnTo>
                  <a:lnTo>
                    <a:pt x="130714" y="1084655"/>
                  </a:lnTo>
                  <a:lnTo>
                    <a:pt x="155159" y="1114356"/>
                  </a:lnTo>
                  <a:lnTo>
                    <a:pt x="208315" y="1159265"/>
                  </a:lnTo>
                  <a:lnTo>
                    <a:pt x="266167" y="1182862"/>
                  </a:lnTo>
                  <a:lnTo>
                    <a:pt x="296481" y="1185924"/>
                  </a:lnTo>
                  <a:lnTo>
                    <a:pt x="326795" y="1182862"/>
                  </a:lnTo>
                  <a:lnTo>
                    <a:pt x="384646" y="1159265"/>
                  </a:lnTo>
                  <a:lnTo>
                    <a:pt x="437802" y="1114356"/>
                  </a:lnTo>
                  <a:lnTo>
                    <a:pt x="462247" y="1084655"/>
                  </a:lnTo>
                  <a:lnTo>
                    <a:pt x="485071" y="1050520"/>
                  </a:lnTo>
                  <a:lnTo>
                    <a:pt x="506126" y="1012249"/>
                  </a:lnTo>
                  <a:lnTo>
                    <a:pt x="525261" y="970140"/>
                  </a:lnTo>
                  <a:lnTo>
                    <a:pt x="542328" y="924492"/>
                  </a:lnTo>
                  <a:lnTo>
                    <a:pt x="557179" y="875602"/>
                  </a:lnTo>
                  <a:lnTo>
                    <a:pt x="569663" y="823769"/>
                  </a:lnTo>
                  <a:lnTo>
                    <a:pt x="579633" y="769290"/>
                  </a:lnTo>
                  <a:lnTo>
                    <a:pt x="586938" y="712464"/>
                  </a:lnTo>
                  <a:lnTo>
                    <a:pt x="591431" y="653588"/>
                  </a:lnTo>
                  <a:lnTo>
                    <a:pt x="592962" y="592962"/>
                  </a:lnTo>
                  <a:lnTo>
                    <a:pt x="591431" y="532335"/>
                  </a:lnTo>
                  <a:lnTo>
                    <a:pt x="586938" y="473460"/>
                  </a:lnTo>
                  <a:lnTo>
                    <a:pt x="579633" y="416633"/>
                  </a:lnTo>
                  <a:lnTo>
                    <a:pt x="569663" y="362155"/>
                  </a:lnTo>
                  <a:lnTo>
                    <a:pt x="557179" y="310321"/>
                  </a:lnTo>
                  <a:lnTo>
                    <a:pt x="542328" y="261432"/>
                  </a:lnTo>
                  <a:lnTo>
                    <a:pt x="525261" y="215783"/>
                  </a:lnTo>
                  <a:lnTo>
                    <a:pt x="506126" y="173675"/>
                  </a:lnTo>
                  <a:lnTo>
                    <a:pt x="485071" y="135404"/>
                  </a:lnTo>
                  <a:lnTo>
                    <a:pt x="462247" y="101269"/>
                  </a:lnTo>
                  <a:lnTo>
                    <a:pt x="437802" y="71567"/>
                  </a:lnTo>
                  <a:lnTo>
                    <a:pt x="384646" y="26658"/>
                  </a:lnTo>
                  <a:lnTo>
                    <a:pt x="326795" y="3061"/>
                  </a:lnTo>
                  <a:lnTo>
                    <a:pt x="296481" y="0"/>
                  </a:lnTo>
                  <a:close/>
                </a:path>
              </a:pathLst>
            </a:custGeom>
            <a:solidFill>
              <a:srgbClr val="13171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273151" y="2762187"/>
              <a:ext cx="8258809" cy="4227195"/>
            </a:xfrm>
            <a:custGeom>
              <a:avLst/>
              <a:gdLst/>
              <a:ahLst/>
              <a:cxnLst/>
              <a:rect l="l" t="t" r="r" b="b"/>
              <a:pathLst>
                <a:path w="8258809" h="4227195">
                  <a:moveTo>
                    <a:pt x="8258751" y="0"/>
                  </a:moveTo>
                  <a:lnTo>
                    <a:pt x="0" y="4226756"/>
                  </a:lnTo>
                </a:path>
              </a:pathLst>
            </a:custGeom>
            <a:ln w="18597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273150" y="4329636"/>
              <a:ext cx="8186420" cy="2659380"/>
            </a:xfrm>
            <a:custGeom>
              <a:avLst/>
              <a:gdLst/>
              <a:ahLst/>
              <a:cxnLst/>
              <a:rect l="l" t="t" r="r" b="b"/>
              <a:pathLst>
                <a:path w="8186420" h="2659379">
                  <a:moveTo>
                    <a:pt x="0" y="2659306"/>
                  </a:moveTo>
                  <a:lnTo>
                    <a:pt x="8186070" y="0"/>
                  </a:lnTo>
                </a:path>
              </a:pathLst>
            </a:custGeom>
            <a:ln w="18597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2273151" y="6405430"/>
              <a:ext cx="8117840" cy="583565"/>
            </a:xfrm>
            <a:custGeom>
              <a:avLst/>
              <a:gdLst/>
              <a:ahLst/>
              <a:cxnLst/>
              <a:rect l="l" t="t" r="r" b="b"/>
              <a:pathLst>
                <a:path w="8117840" h="583565">
                  <a:moveTo>
                    <a:pt x="8117583" y="0"/>
                  </a:moveTo>
                  <a:lnTo>
                    <a:pt x="0" y="583513"/>
                  </a:lnTo>
                </a:path>
              </a:pathLst>
            </a:custGeom>
            <a:ln w="18597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272632" y="6960801"/>
              <a:ext cx="8258809" cy="4227195"/>
            </a:xfrm>
            <a:custGeom>
              <a:avLst/>
              <a:gdLst/>
              <a:ahLst/>
              <a:cxnLst/>
              <a:rect l="l" t="t" r="r" b="b"/>
              <a:pathLst>
                <a:path w="8258809" h="4227195">
                  <a:moveTo>
                    <a:pt x="8258751" y="4226756"/>
                  </a:moveTo>
                  <a:lnTo>
                    <a:pt x="0" y="0"/>
                  </a:lnTo>
                </a:path>
              </a:pathLst>
            </a:custGeom>
            <a:ln w="18597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272632" y="6960802"/>
              <a:ext cx="8186420" cy="2659380"/>
            </a:xfrm>
            <a:custGeom>
              <a:avLst/>
              <a:gdLst/>
              <a:ahLst/>
              <a:cxnLst/>
              <a:rect l="l" t="t" r="r" b="b"/>
              <a:pathLst>
                <a:path w="8186420" h="2659379">
                  <a:moveTo>
                    <a:pt x="0" y="0"/>
                  </a:moveTo>
                  <a:lnTo>
                    <a:pt x="8186070" y="2659306"/>
                  </a:lnTo>
                </a:path>
              </a:pathLst>
            </a:custGeom>
            <a:ln w="18597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2272632" y="6960800"/>
              <a:ext cx="8140700" cy="583565"/>
            </a:xfrm>
            <a:custGeom>
              <a:avLst/>
              <a:gdLst/>
              <a:ahLst/>
              <a:cxnLst/>
              <a:rect l="l" t="t" r="r" b="b"/>
              <a:pathLst>
                <a:path w="8140700" h="583565">
                  <a:moveTo>
                    <a:pt x="8140239" y="583513"/>
                  </a:moveTo>
                  <a:lnTo>
                    <a:pt x="0" y="0"/>
                  </a:lnTo>
                </a:path>
              </a:pathLst>
            </a:custGeom>
            <a:ln w="18597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1951545" y="2427897"/>
            <a:ext cx="781050" cy="3568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2150" spc="-50">
                <a:solidFill>
                  <a:srgbClr val="131718"/>
                </a:solidFill>
                <a:latin typeface="Rubik Medium"/>
                <a:cs typeface="Rubik Medium"/>
              </a:rPr>
              <a:t>Ahora</a:t>
            </a:r>
            <a:endParaRPr sz="2150">
              <a:latin typeface="Rubik Medium"/>
              <a:cs typeface="Rubik Medium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8852317" y="2445685"/>
            <a:ext cx="755650" cy="2870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700" spc="-10">
                <a:latin typeface="Rubik"/>
                <a:cs typeface="Rubik"/>
              </a:rPr>
              <a:t>Tiempo</a:t>
            </a:r>
            <a:endParaRPr sz="1700">
              <a:latin typeface="Rubik"/>
              <a:cs typeface="Rubik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1515043" y="2535626"/>
            <a:ext cx="11065510" cy="7642859"/>
            <a:chOff x="1515043" y="2535626"/>
            <a:chExt cx="11065510" cy="7642859"/>
          </a:xfrm>
        </p:grpSpPr>
        <p:sp>
          <p:nvSpPr>
            <p:cNvPr id="19" name="object 19" descr=""/>
            <p:cNvSpPr/>
            <p:nvPr/>
          </p:nvSpPr>
          <p:spPr>
            <a:xfrm>
              <a:off x="2355453" y="2926604"/>
              <a:ext cx="0" cy="2934335"/>
            </a:xfrm>
            <a:custGeom>
              <a:avLst/>
              <a:gdLst/>
              <a:ahLst/>
              <a:cxnLst/>
              <a:rect l="l" t="t" r="r" b="b"/>
              <a:pathLst>
                <a:path w="0" h="2934335">
                  <a:moveTo>
                    <a:pt x="0" y="2934006"/>
                  </a:moveTo>
                  <a:lnTo>
                    <a:pt x="0" y="0"/>
                  </a:lnTo>
                </a:path>
              </a:pathLst>
            </a:custGeom>
            <a:ln w="18597">
              <a:solidFill>
                <a:srgbClr val="131718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3016014" y="2615700"/>
              <a:ext cx="5544820" cy="0"/>
            </a:xfrm>
            <a:custGeom>
              <a:avLst/>
              <a:gdLst/>
              <a:ahLst/>
              <a:cxnLst/>
              <a:rect l="l" t="t" r="r" b="b"/>
              <a:pathLst>
                <a:path w="5544820" h="0">
                  <a:moveTo>
                    <a:pt x="0" y="0"/>
                  </a:moveTo>
                  <a:lnTo>
                    <a:pt x="5544676" y="0"/>
                  </a:lnTo>
                </a:path>
              </a:pathLst>
            </a:custGeom>
            <a:ln w="9298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8558756" y="2540275"/>
              <a:ext cx="83185" cy="158115"/>
            </a:xfrm>
            <a:custGeom>
              <a:avLst/>
              <a:gdLst/>
              <a:ahLst/>
              <a:cxnLst/>
              <a:rect l="l" t="t" r="r" b="b"/>
              <a:pathLst>
                <a:path w="83184" h="158114">
                  <a:moveTo>
                    <a:pt x="0" y="0"/>
                  </a:moveTo>
                  <a:lnTo>
                    <a:pt x="83121" y="75422"/>
                  </a:lnTo>
                  <a:lnTo>
                    <a:pt x="0" y="158071"/>
                  </a:lnTo>
                </a:path>
              </a:pathLst>
            </a:custGeom>
            <a:ln w="9298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86312" y="3298805"/>
              <a:ext cx="90615" cy="90623"/>
            </a:xfrm>
            <a:prstGeom prst="rect">
              <a:avLst/>
            </a:prstGeom>
          </p:spPr>
        </p:pic>
        <p:sp>
          <p:nvSpPr>
            <p:cNvPr id="23" name="object 23" descr=""/>
            <p:cNvSpPr/>
            <p:nvPr/>
          </p:nvSpPr>
          <p:spPr>
            <a:xfrm>
              <a:off x="10842855" y="3344117"/>
              <a:ext cx="1737995" cy="0"/>
            </a:xfrm>
            <a:custGeom>
              <a:avLst/>
              <a:gdLst/>
              <a:ahLst/>
              <a:cxnLst/>
              <a:rect l="l" t="t" r="r" b="b"/>
              <a:pathLst>
                <a:path w="1737995" h="0">
                  <a:moveTo>
                    <a:pt x="0" y="0"/>
                  </a:moveTo>
                  <a:lnTo>
                    <a:pt x="1737451" y="0"/>
                  </a:lnTo>
                </a:path>
              </a:pathLst>
            </a:custGeom>
            <a:ln w="4649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2355453" y="6961868"/>
              <a:ext cx="8399780" cy="0"/>
            </a:xfrm>
            <a:custGeom>
              <a:avLst/>
              <a:gdLst/>
              <a:ahLst/>
              <a:cxnLst/>
              <a:rect l="l" t="t" r="r" b="b"/>
              <a:pathLst>
                <a:path w="8399780" h="0">
                  <a:moveTo>
                    <a:pt x="0" y="0"/>
                  </a:moveTo>
                  <a:lnTo>
                    <a:pt x="8399729" y="0"/>
                  </a:lnTo>
                </a:path>
              </a:pathLst>
            </a:custGeom>
            <a:ln w="18597">
              <a:solidFill>
                <a:srgbClr val="131718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10230175" y="6961865"/>
              <a:ext cx="1024890" cy="3207385"/>
            </a:xfrm>
            <a:custGeom>
              <a:avLst/>
              <a:gdLst/>
              <a:ahLst/>
              <a:cxnLst/>
              <a:rect l="l" t="t" r="r" b="b"/>
              <a:pathLst>
                <a:path w="1024890" h="3207384">
                  <a:moveTo>
                    <a:pt x="1024645" y="1603644"/>
                  </a:moveTo>
                  <a:lnTo>
                    <a:pt x="1024172" y="1534081"/>
                  </a:lnTo>
                  <a:lnTo>
                    <a:pt x="1022765" y="1465275"/>
                  </a:lnTo>
                  <a:lnTo>
                    <a:pt x="1020443" y="1397286"/>
                  </a:lnTo>
                  <a:lnTo>
                    <a:pt x="1017226" y="1330175"/>
                  </a:lnTo>
                  <a:lnTo>
                    <a:pt x="1013132" y="1264001"/>
                  </a:lnTo>
                  <a:lnTo>
                    <a:pt x="1008182" y="1198825"/>
                  </a:lnTo>
                  <a:lnTo>
                    <a:pt x="1002394" y="1134706"/>
                  </a:lnTo>
                  <a:lnTo>
                    <a:pt x="995787" y="1071706"/>
                  </a:lnTo>
                  <a:lnTo>
                    <a:pt x="988381" y="1009883"/>
                  </a:lnTo>
                  <a:lnTo>
                    <a:pt x="980195" y="949299"/>
                  </a:lnTo>
                  <a:lnTo>
                    <a:pt x="971249" y="890014"/>
                  </a:lnTo>
                  <a:lnTo>
                    <a:pt x="961560" y="832087"/>
                  </a:lnTo>
                  <a:lnTo>
                    <a:pt x="951149" y="775579"/>
                  </a:lnTo>
                  <a:lnTo>
                    <a:pt x="940035" y="720550"/>
                  </a:lnTo>
                  <a:lnTo>
                    <a:pt x="928237" y="667060"/>
                  </a:lnTo>
                  <a:lnTo>
                    <a:pt x="915775" y="615170"/>
                  </a:lnTo>
                  <a:lnTo>
                    <a:pt x="902666" y="564939"/>
                  </a:lnTo>
                  <a:lnTo>
                    <a:pt x="888932" y="516427"/>
                  </a:lnTo>
                  <a:lnTo>
                    <a:pt x="874590" y="469696"/>
                  </a:lnTo>
                  <a:lnTo>
                    <a:pt x="859661" y="424804"/>
                  </a:lnTo>
                  <a:lnTo>
                    <a:pt x="844163" y="381813"/>
                  </a:lnTo>
                  <a:lnTo>
                    <a:pt x="828115" y="340782"/>
                  </a:lnTo>
                  <a:lnTo>
                    <a:pt x="811538" y="301772"/>
                  </a:lnTo>
                  <a:lnTo>
                    <a:pt x="794449" y="264843"/>
                  </a:lnTo>
                  <a:lnTo>
                    <a:pt x="776869" y="230054"/>
                  </a:lnTo>
                  <a:lnTo>
                    <a:pt x="740310" y="167140"/>
                  </a:lnTo>
                  <a:lnTo>
                    <a:pt x="702014" y="113511"/>
                  </a:lnTo>
                  <a:lnTo>
                    <a:pt x="662137" y="69650"/>
                  </a:lnTo>
                  <a:lnTo>
                    <a:pt x="620830" y="36037"/>
                  </a:lnTo>
                  <a:lnTo>
                    <a:pt x="578249" y="13153"/>
                  </a:lnTo>
                  <a:lnTo>
                    <a:pt x="534546" y="1481"/>
                  </a:lnTo>
                  <a:lnTo>
                    <a:pt x="512322" y="0"/>
                  </a:lnTo>
                  <a:lnTo>
                    <a:pt x="490099" y="1481"/>
                  </a:lnTo>
                  <a:lnTo>
                    <a:pt x="446398" y="13153"/>
                  </a:lnTo>
                  <a:lnTo>
                    <a:pt x="403817" y="36037"/>
                  </a:lnTo>
                  <a:lnTo>
                    <a:pt x="362511" y="69650"/>
                  </a:lnTo>
                  <a:lnTo>
                    <a:pt x="322634" y="113511"/>
                  </a:lnTo>
                  <a:lnTo>
                    <a:pt x="284339" y="167140"/>
                  </a:lnTo>
                  <a:lnTo>
                    <a:pt x="247780" y="230054"/>
                  </a:lnTo>
                  <a:lnTo>
                    <a:pt x="230199" y="264843"/>
                  </a:lnTo>
                  <a:lnTo>
                    <a:pt x="213111" y="301772"/>
                  </a:lnTo>
                  <a:lnTo>
                    <a:pt x="196533" y="340782"/>
                  </a:lnTo>
                  <a:lnTo>
                    <a:pt x="180485" y="381813"/>
                  </a:lnTo>
                  <a:lnTo>
                    <a:pt x="164987" y="424804"/>
                  </a:lnTo>
                  <a:lnTo>
                    <a:pt x="150057" y="469696"/>
                  </a:lnTo>
                  <a:lnTo>
                    <a:pt x="135716" y="516427"/>
                  </a:lnTo>
                  <a:lnTo>
                    <a:pt x="121981" y="564939"/>
                  </a:lnTo>
                  <a:lnTo>
                    <a:pt x="108873" y="615170"/>
                  </a:lnTo>
                  <a:lnTo>
                    <a:pt x="96410" y="667060"/>
                  </a:lnTo>
                  <a:lnTo>
                    <a:pt x="84611" y="720550"/>
                  </a:lnTo>
                  <a:lnTo>
                    <a:pt x="73497" y="775579"/>
                  </a:lnTo>
                  <a:lnTo>
                    <a:pt x="63086" y="832087"/>
                  </a:lnTo>
                  <a:lnTo>
                    <a:pt x="53398" y="890014"/>
                  </a:lnTo>
                  <a:lnTo>
                    <a:pt x="44451" y="949299"/>
                  </a:lnTo>
                  <a:lnTo>
                    <a:pt x="36264" y="1009883"/>
                  </a:lnTo>
                  <a:lnTo>
                    <a:pt x="28858" y="1071706"/>
                  </a:lnTo>
                  <a:lnTo>
                    <a:pt x="22252" y="1134706"/>
                  </a:lnTo>
                  <a:lnTo>
                    <a:pt x="16463" y="1198825"/>
                  </a:lnTo>
                  <a:lnTo>
                    <a:pt x="11513" y="1264001"/>
                  </a:lnTo>
                  <a:lnTo>
                    <a:pt x="7419" y="1330175"/>
                  </a:lnTo>
                  <a:lnTo>
                    <a:pt x="4202" y="1397286"/>
                  </a:lnTo>
                  <a:lnTo>
                    <a:pt x="1880" y="1465275"/>
                  </a:lnTo>
                  <a:lnTo>
                    <a:pt x="473" y="1534081"/>
                  </a:lnTo>
                  <a:lnTo>
                    <a:pt x="0" y="1603644"/>
                  </a:lnTo>
                  <a:lnTo>
                    <a:pt x="473" y="1673206"/>
                  </a:lnTo>
                  <a:lnTo>
                    <a:pt x="1880" y="1742012"/>
                  </a:lnTo>
                  <a:lnTo>
                    <a:pt x="4202" y="1810001"/>
                  </a:lnTo>
                  <a:lnTo>
                    <a:pt x="7419" y="1877112"/>
                  </a:lnTo>
                  <a:lnTo>
                    <a:pt x="11513" y="1943286"/>
                  </a:lnTo>
                  <a:lnTo>
                    <a:pt x="16463" y="2008462"/>
                  </a:lnTo>
                  <a:lnTo>
                    <a:pt x="22252" y="2072581"/>
                  </a:lnTo>
                  <a:lnTo>
                    <a:pt x="28858" y="2135581"/>
                  </a:lnTo>
                  <a:lnTo>
                    <a:pt x="36264" y="2197404"/>
                  </a:lnTo>
                  <a:lnTo>
                    <a:pt x="44451" y="2257988"/>
                  </a:lnTo>
                  <a:lnTo>
                    <a:pt x="53398" y="2317273"/>
                  </a:lnTo>
                  <a:lnTo>
                    <a:pt x="63086" y="2375200"/>
                  </a:lnTo>
                  <a:lnTo>
                    <a:pt x="73497" y="2431708"/>
                  </a:lnTo>
                  <a:lnTo>
                    <a:pt x="84611" y="2486737"/>
                  </a:lnTo>
                  <a:lnTo>
                    <a:pt x="96410" y="2540227"/>
                  </a:lnTo>
                  <a:lnTo>
                    <a:pt x="108873" y="2592118"/>
                  </a:lnTo>
                  <a:lnTo>
                    <a:pt x="121981" y="2642349"/>
                  </a:lnTo>
                  <a:lnTo>
                    <a:pt x="135716" y="2690860"/>
                  </a:lnTo>
                  <a:lnTo>
                    <a:pt x="150057" y="2737591"/>
                  </a:lnTo>
                  <a:lnTo>
                    <a:pt x="164987" y="2782483"/>
                  </a:lnTo>
                  <a:lnTo>
                    <a:pt x="180485" y="2825474"/>
                  </a:lnTo>
                  <a:lnTo>
                    <a:pt x="196533" y="2866505"/>
                  </a:lnTo>
                  <a:lnTo>
                    <a:pt x="213111" y="2905515"/>
                  </a:lnTo>
                  <a:lnTo>
                    <a:pt x="230199" y="2942445"/>
                  </a:lnTo>
                  <a:lnTo>
                    <a:pt x="247780" y="2977233"/>
                  </a:lnTo>
                  <a:lnTo>
                    <a:pt x="284339" y="3040147"/>
                  </a:lnTo>
                  <a:lnTo>
                    <a:pt x="322634" y="3093776"/>
                  </a:lnTo>
                  <a:lnTo>
                    <a:pt x="362511" y="3137637"/>
                  </a:lnTo>
                  <a:lnTo>
                    <a:pt x="403817" y="3171250"/>
                  </a:lnTo>
                  <a:lnTo>
                    <a:pt x="446398" y="3194134"/>
                  </a:lnTo>
                  <a:lnTo>
                    <a:pt x="490099" y="3205806"/>
                  </a:lnTo>
                  <a:lnTo>
                    <a:pt x="512322" y="3207288"/>
                  </a:lnTo>
                  <a:lnTo>
                    <a:pt x="534546" y="3205806"/>
                  </a:lnTo>
                  <a:lnTo>
                    <a:pt x="578249" y="3194134"/>
                  </a:lnTo>
                  <a:lnTo>
                    <a:pt x="620830" y="3171250"/>
                  </a:lnTo>
                  <a:lnTo>
                    <a:pt x="662137" y="3137637"/>
                  </a:lnTo>
                  <a:lnTo>
                    <a:pt x="702014" y="3093776"/>
                  </a:lnTo>
                  <a:lnTo>
                    <a:pt x="740310" y="3040147"/>
                  </a:lnTo>
                  <a:lnTo>
                    <a:pt x="776869" y="2977233"/>
                  </a:lnTo>
                  <a:lnTo>
                    <a:pt x="794449" y="2942445"/>
                  </a:lnTo>
                  <a:lnTo>
                    <a:pt x="811538" y="2905515"/>
                  </a:lnTo>
                  <a:lnTo>
                    <a:pt x="828115" y="2866505"/>
                  </a:lnTo>
                  <a:lnTo>
                    <a:pt x="844163" y="2825474"/>
                  </a:lnTo>
                  <a:lnTo>
                    <a:pt x="859661" y="2782483"/>
                  </a:lnTo>
                  <a:lnTo>
                    <a:pt x="874590" y="2737591"/>
                  </a:lnTo>
                  <a:lnTo>
                    <a:pt x="888932" y="2690860"/>
                  </a:lnTo>
                  <a:lnTo>
                    <a:pt x="902666" y="2642349"/>
                  </a:lnTo>
                  <a:lnTo>
                    <a:pt x="915775" y="2592118"/>
                  </a:lnTo>
                  <a:lnTo>
                    <a:pt x="928237" y="2540227"/>
                  </a:lnTo>
                  <a:lnTo>
                    <a:pt x="940035" y="2486737"/>
                  </a:lnTo>
                  <a:lnTo>
                    <a:pt x="951149" y="2431708"/>
                  </a:lnTo>
                  <a:lnTo>
                    <a:pt x="961560" y="2375200"/>
                  </a:lnTo>
                  <a:lnTo>
                    <a:pt x="971249" y="2317273"/>
                  </a:lnTo>
                  <a:lnTo>
                    <a:pt x="980195" y="2257988"/>
                  </a:lnTo>
                  <a:lnTo>
                    <a:pt x="988381" y="2197404"/>
                  </a:lnTo>
                  <a:lnTo>
                    <a:pt x="995787" y="2135581"/>
                  </a:lnTo>
                  <a:lnTo>
                    <a:pt x="1002394" y="2072581"/>
                  </a:lnTo>
                  <a:lnTo>
                    <a:pt x="1008182" y="2008462"/>
                  </a:lnTo>
                  <a:lnTo>
                    <a:pt x="1013132" y="1943286"/>
                  </a:lnTo>
                  <a:lnTo>
                    <a:pt x="1017226" y="1877112"/>
                  </a:lnTo>
                  <a:lnTo>
                    <a:pt x="1020443" y="1810001"/>
                  </a:lnTo>
                  <a:lnTo>
                    <a:pt x="1022765" y="1742012"/>
                  </a:lnTo>
                  <a:lnTo>
                    <a:pt x="1024172" y="1673206"/>
                  </a:lnTo>
                  <a:lnTo>
                    <a:pt x="1024645" y="1603644"/>
                  </a:lnTo>
                  <a:close/>
                </a:path>
              </a:pathLst>
            </a:custGeom>
            <a:ln w="18597">
              <a:solidFill>
                <a:srgbClr val="131718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2355456" y="6961863"/>
              <a:ext cx="8296909" cy="3185160"/>
            </a:xfrm>
            <a:custGeom>
              <a:avLst/>
              <a:gdLst/>
              <a:ahLst/>
              <a:cxnLst/>
              <a:rect l="l" t="t" r="r" b="b"/>
              <a:pathLst>
                <a:path w="8296909" h="3185159">
                  <a:moveTo>
                    <a:pt x="8296426" y="3184632"/>
                  </a:moveTo>
                  <a:lnTo>
                    <a:pt x="0" y="0"/>
                  </a:lnTo>
                </a:path>
              </a:pathLst>
            </a:custGeom>
            <a:ln w="16296">
              <a:solidFill>
                <a:srgbClr val="131718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1515043" y="6134460"/>
              <a:ext cx="1680845" cy="1680845"/>
            </a:xfrm>
            <a:custGeom>
              <a:avLst/>
              <a:gdLst/>
              <a:ahLst/>
              <a:cxnLst/>
              <a:rect l="l" t="t" r="r" b="b"/>
              <a:pathLst>
                <a:path w="1680845" h="1680845">
                  <a:moveTo>
                    <a:pt x="840411" y="0"/>
                  </a:moveTo>
                  <a:lnTo>
                    <a:pt x="792721" y="1330"/>
                  </a:lnTo>
                  <a:lnTo>
                    <a:pt x="745729" y="5274"/>
                  </a:lnTo>
                  <a:lnTo>
                    <a:pt x="699506" y="11760"/>
                  </a:lnTo>
                  <a:lnTo>
                    <a:pt x="654122" y="20718"/>
                  </a:lnTo>
                  <a:lnTo>
                    <a:pt x="609649" y="32076"/>
                  </a:lnTo>
                  <a:lnTo>
                    <a:pt x="566159" y="45764"/>
                  </a:lnTo>
                  <a:lnTo>
                    <a:pt x="523720" y="61711"/>
                  </a:lnTo>
                  <a:lnTo>
                    <a:pt x="482406" y="79846"/>
                  </a:lnTo>
                  <a:lnTo>
                    <a:pt x="442286" y="100098"/>
                  </a:lnTo>
                  <a:lnTo>
                    <a:pt x="403431" y="122395"/>
                  </a:lnTo>
                  <a:lnTo>
                    <a:pt x="365913" y="146667"/>
                  </a:lnTo>
                  <a:lnTo>
                    <a:pt x="329803" y="172844"/>
                  </a:lnTo>
                  <a:lnTo>
                    <a:pt x="295170" y="200853"/>
                  </a:lnTo>
                  <a:lnTo>
                    <a:pt x="262087" y="230625"/>
                  </a:lnTo>
                  <a:lnTo>
                    <a:pt x="230625" y="262087"/>
                  </a:lnTo>
                  <a:lnTo>
                    <a:pt x="200853" y="295170"/>
                  </a:lnTo>
                  <a:lnTo>
                    <a:pt x="172844" y="329803"/>
                  </a:lnTo>
                  <a:lnTo>
                    <a:pt x="146667" y="365913"/>
                  </a:lnTo>
                  <a:lnTo>
                    <a:pt x="122395" y="403431"/>
                  </a:lnTo>
                  <a:lnTo>
                    <a:pt x="100098" y="442286"/>
                  </a:lnTo>
                  <a:lnTo>
                    <a:pt x="79846" y="482406"/>
                  </a:lnTo>
                  <a:lnTo>
                    <a:pt x="61711" y="523720"/>
                  </a:lnTo>
                  <a:lnTo>
                    <a:pt x="45764" y="566159"/>
                  </a:lnTo>
                  <a:lnTo>
                    <a:pt x="32076" y="609649"/>
                  </a:lnTo>
                  <a:lnTo>
                    <a:pt x="20718" y="654122"/>
                  </a:lnTo>
                  <a:lnTo>
                    <a:pt x="11760" y="699506"/>
                  </a:lnTo>
                  <a:lnTo>
                    <a:pt x="5274" y="745729"/>
                  </a:lnTo>
                  <a:lnTo>
                    <a:pt x="1330" y="792721"/>
                  </a:lnTo>
                  <a:lnTo>
                    <a:pt x="0" y="840411"/>
                  </a:lnTo>
                  <a:lnTo>
                    <a:pt x="1330" y="888102"/>
                  </a:lnTo>
                  <a:lnTo>
                    <a:pt x="5274" y="935094"/>
                  </a:lnTo>
                  <a:lnTo>
                    <a:pt x="11760" y="981317"/>
                  </a:lnTo>
                  <a:lnTo>
                    <a:pt x="20718" y="1026701"/>
                  </a:lnTo>
                  <a:lnTo>
                    <a:pt x="32076" y="1071173"/>
                  </a:lnTo>
                  <a:lnTo>
                    <a:pt x="45764" y="1114664"/>
                  </a:lnTo>
                  <a:lnTo>
                    <a:pt x="61711" y="1157103"/>
                  </a:lnTo>
                  <a:lnTo>
                    <a:pt x="79846" y="1198417"/>
                  </a:lnTo>
                  <a:lnTo>
                    <a:pt x="100098" y="1238537"/>
                  </a:lnTo>
                  <a:lnTo>
                    <a:pt x="122395" y="1277392"/>
                  </a:lnTo>
                  <a:lnTo>
                    <a:pt x="146667" y="1314910"/>
                  </a:lnTo>
                  <a:lnTo>
                    <a:pt x="172844" y="1351020"/>
                  </a:lnTo>
                  <a:lnTo>
                    <a:pt x="200853" y="1385653"/>
                  </a:lnTo>
                  <a:lnTo>
                    <a:pt x="230625" y="1418736"/>
                  </a:lnTo>
                  <a:lnTo>
                    <a:pt x="262087" y="1450198"/>
                  </a:lnTo>
                  <a:lnTo>
                    <a:pt x="295170" y="1479970"/>
                  </a:lnTo>
                  <a:lnTo>
                    <a:pt x="329803" y="1507979"/>
                  </a:lnTo>
                  <a:lnTo>
                    <a:pt x="365913" y="1534156"/>
                  </a:lnTo>
                  <a:lnTo>
                    <a:pt x="403431" y="1558428"/>
                  </a:lnTo>
                  <a:lnTo>
                    <a:pt x="442286" y="1580725"/>
                  </a:lnTo>
                  <a:lnTo>
                    <a:pt x="482406" y="1600977"/>
                  </a:lnTo>
                  <a:lnTo>
                    <a:pt x="523720" y="1619111"/>
                  </a:lnTo>
                  <a:lnTo>
                    <a:pt x="566159" y="1635058"/>
                  </a:lnTo>
                  <a:lnTo>
                    <a:pt x="609649" y="1648747"/>
                  </a:lnTo>
                  <a:lnTo>
                    <a:pt x="654122" y="1660105"/>
                  </a:lnTo>
                  <a:lnTo>
                    <a:pt x="699506" y="1669063"/>
                  </a:lnTo>
                  <a:lnTo>
                    <a:pt x="745729" y="1675549"/>
                  </a:lnTo>
                  <a:lnTo>
                    <a:pt x="792721" y="1679493"/>
                  </a:lnTo>
                  <a:lnTo>
                    <a:pt x="840411" y="1680823"/>
                  </a:lnTo>
                  <a:lnTo>
                    <a:pt x="888101" y="1679493"/>
                  </a:lnTo>
                  <a:lnTo>
                    <a:pt x="935093" y="1675549"/>
                  </a:lnTo>
                  <a:lnTo>
                    <a:pt x="981315" y="1669063"/>
                  </a:lnTo>
                  <a:lnTo>
                    <a:pt x="1026698" y="1660105"/>
                  </a:lnTo>
                  <a:lnTo>
                    <a:pt x="1071171" y="1648747"/>
                  </a:lnTo>
                  <a:lnTo>
                    <a:pt x="1114661" y="1635058"/>
                  </a:lnTo>
                  <a:lnTo>
                    <a:pt x="1157099" y="1619111"/>
                  </a:lnTo>
                  <a:lnTo>
                    <a:pt x="1198414" y="1600977"/>
                  </a:lnTo>
                  <a:lnTo>
                    <a:pt x="1238534" y="1580725"/>
                  </a:lnTo>
                  <a:lnTo>
                    <a:pt x="1277388" y="1558428"/>
                  </a:lnTo>
                  <a:lnTo>
                    <a:pt x="1314906" y="1534156"/>
                  </a:lnTo>
                  <a:lnTo>
                    <a:pt x="1351017" y="1507979"/>
                  </a:lnTo>
                  <a:lnTo>
                    <a:pt x="1385649" y="1479970"/>
                  </a:lnTo>
                  <a:lnTo>
                    <a:pt x="1418732" y="1450198"/>
                  </a:lnTo>
                  <a:lnTo>
                    <a:pt x="1450195" y="1418736"/>
                  </a:lnTo>
                  <a:lnTo>
                    <a:pt x="1479967" y="1385653"/>
                  </a:lnTo>
                  <a:lnTo>
                    <a:pt x="1507977" y="1351020"/>
                  </a:lnTo>
                  <a:lnTo>
                    <a:pt x="1534153" y="1314910"/>
                  </a:lnTo>
                  <a:lnTo>
                    <a:pt x="1558426" y="1277392"/>
                  </a:lnTo>
                  <a:lnTo>
                    <a:pt x="1580724" y="1238537"/>
                  </a:lnTo>
                  <a:lnTo>
                    <a:pt x="1600976" y="1198417"/>
                  </a:lnTo>
                  <a:lnTo>
                    <a:pt x="1619110" y="1157103"/>
                  </a:lnTo>
                  <a:lnTo>
                    <a:pt x="1635058" y="1114664"/>
                  </a:lnTo>
                  <a:lnTo>
                    <a:pt x="1648746" y="1071173"/>
                  </a:lnTo>
                  <a:lnTo>
                    <a:pt x="1660105" y="1026701"/>
                  </a:lnTo>
                  <a:lnTo>
                    <a:pt x="1669063" y="981317"/>
                  </a:lnTo>
                  <a:lnTo>
                    <a:pt x="1675549" y="935094"/>
                  </a:lnTo>
                  <a:lnTo>
                    <a:pt x="1679493" y="888102"/>
                  </a:lnTo>
                  <a:lnTo>
                    <a:pt x="1680823" y="840411"/>
                  </a:lnTo>
                  <a:lnTo>
                    <a:pt x="1679493" y="792721"/>
                  </a:lnTo>
                  <a:lnTo>
                    <a:pt x="1675549" y="745729"/>
                  </a:lnTo>
                  <a:lnTo>
                    <a:pt x="1669063" y="699506"/>
                  </a:lnTo>
                  <a:lnTo>
                    <a:pt x="1660105" y="654122"/>
                  </a:lnTo>
                  <a:lnTo>
                    <a:pt x="1648746" y="609649"/>
                  </a:lnTo>
                  <a:lnTo>
                    <a:pt x="1635058" y="566159"/>
                  </a:lnTo>
                  <a:lnTo>
                    <a:pt x="1619110" y="523720"/>
                  </a:lnTo>
                  <a:lnTo>
                    <a:pt x="1600976" y="482406"/>
                  </a:lnTo>
                  <a:lnTo>
                    <a:pt x="1580724" y="442286"/>
                  </a:lnTo>
                  <a:lnTo>
                    <a:pt x="1558426" y="403431"/>
                  </a:lnTo>
                  <a:lnTo>
                    <a:pt x="1534153" y="365913"/>
                  </a:lnTo>
                  <a:lnTo>
                    <a:pt x="1507977" y="329803"/>
                  </a:lnTo>
                  <a:lnTo>
                    <a:pt x="1479967" y="295170"/>
                  </a:lnTo>
                  <a:lnTo>
                    <a:pt x="1450195" y="262087"/>
                  </a:lnTo>
                  <a:lnTo>
                    <a:pt x="1418732" y="230625"/>
                  </a:lnTo>
                  <a:lnTo>
                    <a:pt x="1385649" y="200853"/>
                  </a:lnTo>
                  <a:lnTo>
                    <a:pt x="1351017" y="172844"/>
                  </a:lnTo>
                  <a:lnTo>
                    <a:pt x="1314906" y="146667"/>
                  </a:lnTo>
                  <a:lnTo>
                    <a:pt x="1277388" y="122395"/>
                  </a:lnTo>
                  <a:lnTo>
                    <a:pt x="1238534" y="100098"/>
                  </a:lnTo>
                  <a:lnTo>
                    <a:pt x="1198414" y="79846"/>
                  </a:lnTo>
                  <a:lnTo>
                    <a:pt x="1157099" y="61711"/>
                  </a:lnTo>
                  <a:lnTo>
                    <a:pt x="1114661" y="45764"/>
                  </a:lnTo>
                  <a:lnTo>
                    <a:pt x="1071171" y="32076"/>
                  </a:lnTo>
                  <a:lnTo>
                    <a:pt x="1026698" y="20718"/>
                  </a:lnTo>
                  <a:lnTo>
                    <a:pt x="981315" y="11760"/>
                  </a:lnTo>
                  <a:lnTo>
                    <a:pt x="935093" y="5274"/>
                  </a:lnTo>
                  <a:lnTo>
                    <a:pt x="888101" y="1330"/>
                  </a:lnTo>
                  <a:lnTo>
                    <a:pt x="840411" y="0"/>
                  </a:lnTo>
                  <a:close/>
                </a:path>
              </a:pathLst>
            </a:custGeom>
            <a:solidFill>
              <a:srgbClr val="131718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8" name="object 28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86312" y="5111161"/>
              <a:ext cx="90615" cy="90623"/>
            </a:xfrm>
            <a:prstGeom prst="rect">
              <a:avLst/>
            </a:prstGeom>
          </p:spPr>
        </p:pic>
        <p:sp>
          <p:nvSpPr>
            <p:cNvPr id="29" name="object 29" descr=""/>
            <p:cNvSpPr/>
            <p:nvPr/>
          </p:nvSpPr>
          <p:spPr>
            <a:xfrm>
              <a:off x="10842855" y="5156473"/>
              <a:ext cx="1737995" cy="0"/>
            </a:xfrm>
            <a:custGeom>
              <a:avLst/>
              <a:gdLst/>
              <a:ahLst/>
              <a:cxnLst/>
              <a:rect l="l" t="t" r="r" b="b"/>
              <a:pathLst>
                <a:path w="1737995" h="0">
                  <a:moveTo>
                    <a:pt x="0" y="0"/>
                  </a:moveTo>
                  <a:lnTo>
                    <a:pt x="1737451" y="0"/>
                  </a:lnTo>
                </a:path>
              </a:pathLst>
            </a:custGeom>
            <a:ln w="4649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10480384" y="6968829"/>
              <a:ext cx="2099945" cy="0"/>
            </a:xfrm>
            <a:custGeom>
              <a:avLst/>
              <a:gdLst/>
              <a:ahLst/>
              <a:cxnLst/>
              <a:rect l="l" t="t" r="r" b="b"/>
              <a:pathLst>
                <a:path w="2099945" h="0">
                  <a:moveTo>
                    <a:pt x="0" y="0"/>
                  </a:moveTo>
                  <a:lnTo>
                    <a:pt x="2099922" y="0"/>
                  </a:lnTo>
                </a:path>
              </a:pathLst>
            </a:custGeom>
            <a:ln w="4649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10820200" y="8826494"/>
              <a:ext cx="1760220" cy="0"/>
            </a:xfrm>
            <a:custGeom>
              <a:avLst/>
              <a:gdLst/>
              <a:ahLst/>
              <a:cxnLst/>
              <a:rect l="l" t="t" r="r" b="b"/>
              <a:pathLst>
                <a:path w="1760220" h="0">
                  <a:moveTo>
                    <a:pt x="0" y="0"/>
                  </a:moveTo>
                  <a:lnTo>
                    <a:pt x="1760107" y="0"/>
                  </a:lnTo>
                </a:path>
              </a:pathLst>
            </a:custGeom>
            <a:ln w="4649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2" name="object 3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78531" y="6923517"/>
              <a:ext cx="90615" cy="90623"/>
            </a:xfrm>
            <a:prstGeom prst="rect">
              <a:avLst/>
            </a:prstGeom>
          </p:spPr>
        </p:pic>
        <p:sp>
          <p:nvSpPr>
            <p:cNvPr id="33" name="object 33" descr=""/>
            <p:cNvSpPr/>
            <p:nvPr/>
          </p:nvSpPr>
          <p:spPr>
            <a:xfrm>
              <a:off x="10423839" y="6968829"/>
              <a:ext cx="294640" cy="0"/>
            </a:xfrm>
            <a:custGeom>
              <a:avLst/>
              <a:gdLst/>
              <a:ahLst/>
              <a:cxnLst/>
              <a:rect l="l" t="t" r="r" b="b"/>
              <a:pathLst>
                <a:path w="294640" h="0">
                  <a:moveTo>
                    <a:pt x="294534" y="0"/>
                  </a:moveTo>
                  <a:lnTo>
                    <a:pt x="0" y="0"/>
                  </a:lnTo>
                </a:path>
              </a:pathLst>
            </a:custGeom>
            <a:ln w="18597">
              <a:solidFill>
                <a:srgbClr val="FAFBF7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4" name="object 3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86312" y="8781182"/>
              <a:ext cx="90615" cy="90623"/>
            </a:xfrm>
            <a:prstGeom prst="rect">
              <a:avLst/>
            </a:prstGeom>
          </p:spPr>
        </p:pic>
      </p:grpSp>
      <p:grpSp>
        <p:nvGrpSpPr>
          <p:cNvPr id="35" name="object 35" descr=""/>
          <p:cNvGrpSpPr/>
          <p:nvPr/>
        </p:nvGrpSpPr>
        <p:grpSpPr>
          <a:xfrm>
            <a:off x="10786312" y="1622375"/>
            <a:ext cx="1794510" cy="90805"/>
            <a:chOff x="10786312" y="1622375"/>
            <a:chExt cx="1794510" cy="90805"/>
          </a:xfrm>
        </p:grpSpPr>
        <p:pic>
          <p:nvPicPr>
            <p:cNvPr id="36" name="object 3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86312" y="1622375"/>
              <a:ext cx="90615" cy="90623"/>
            </a:xfrm>
            <a:prstGeom prst="rect">
              <a:avLst/>
            </a:prstGeom>
          </p:spPr>
        </p:pic>
        <p:sp>
          <p:nvSpPr>
            <p:cNvPr id="37" name="object 37" descr=""/>
            <p:cNvSpPr/>
            <p:nvPr/>
          </p:nvSpPr>
          <p:spPr>
            <a:xfrm>
              <a:off x="10865510" y="1667687"/>
              <a:ext cx="1715135" cy="0"/>
            </a:xfrm>
            <a:custGeom>
              <a:avLst/>
              <a:gdLst/>
              <a:ahLst/>
              <a:cxnLst/>
              <a:rect l="l" t="t" r="r" b="b"/>
              <a:pathLst>
                <a:path w="1715134" h="0">
                  <a:moveTo>
                    <a:pt x="0" y="0"/>
                  </a:moveTo>
                  <a:lnTo>
                    <a:pt x="1714795" y="0"/>
                  </a:lnTo>
                </a:path>
              </a:pathLst>
            </a:custGeom>
            <a:ln w="4649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 descr=""/>
          <p:cNvSpPr txBox="1"/>
          <p:nvPr/>
        </p:nvSpPr>
        <p:spPr>
          <a:xfrm>
            <a:off x="12877500" y="3102225"/>
            <a:ext cx="1938655" cy="382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350" spc="-85">
                <a:solidFill>
                  <a:srgbClr val="131718"/>
                </a:solidFill>
                <a:latin typeface="Suisse Int'l Medium"/>
                <a:cs typeface="Suisse Int'l Medium"/>
              </a:rPr>
              <a:t>Futuro</a:t>
            </a:r>
            <a:r>
              <a:rPr dirty="0" sz="2350" spc="-13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350" spc="-80">
                <a:solidFill>
                  <a:srgbClr val="131718"/>
                </a:solidFill>
                <a:latin typeface="Suisse Int'l Medium"/>
                <a:cs typeface="Suisse Int'l Medium"/>
              </a:rPr>
              <a:t>posible:</a:t>
            </a:r>
            <a:endParaRPr sz="2350">
              <a:latin typeface="Suisse Int'l Medium"/>
              <a:cs typeface="Suisse Int'l Medium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12877500" y="1425761"/>
            <a:ext cx="2263140" cy="382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350" spc="-85">
                <a:solidFill>
                  <a:srgbClr val="131718"/>
                </a:solidFill>
                <a:latin typeface="Suisse Int'l Medium"/>
                <a:cs typeface="Suisse Int'l Medium"/>
              </a:rPr>
              <a:t>Futuro</a:t>
            </a:r>
            <a:r>
              <a:rPr dirty="0" sz="2350" spc="-13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350" spc="-85">
                <a:solidFill>
                  <a:srgbClr val="131718"/>
                </a:solidFill>
                <a:latin typeface="Suisse Int'l Medium"/>
                <a:cs typeface="Suisse Int'l Medium"/>
              </a:rPr>
              <a:t>imposible:</a:t>
            </a:r>
            <a:endParaRPr sz="2350">
              <a:latin typeface="Suisse Int'l Medium"/>
              <a:cs typeface="Suisse Int'l Medium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12877500" y="6749670"/>
            <a:ext cx="2157095" cy="382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350" spc="-85">
                <a:solidFill>
                  <a:srgbClr val="131718"/>
                </a:solidFill>
                <a:latin typeface="Suisse Int'l Medium"/>
                <a:cs typeface="Suisse Int'l Medium"/>
              </a:rPr>
              <a:t>Futuro</a:t>
            </a:r>
            <a:r>
              <a:rPr dirty="0" sz="2350" spc="-13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350" spc="-80">
                <a:solidFill>
                  <a:srgbClr val="131718"/>
                </a:solidFill>
                <a:latin typeface="Suisse Int'l Medium"/>
                <a:cs typeface="Suisse Int'l Medium"/>
              </a:rPr>
              <a:t>probable:</a:t>
            </a:r>
            <a:endParaRPr sz="2350">
              <a:latin typeface="Suisse Int'l Medium"/>
              <a:cs typeface="Suisse Int'l Medium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12877500" y="8584835"/>
            <a:ext cx="2194560" cy="382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350" spc="-85">
                <a:solidFill>
                  <a:srgbClr val="131718"/>
                </a:solidFill>
                <a:latin typeface="Suisse Int'l Medium"/>
                <a:cs typeface="Suisse Int'l Medium"/>
              </a:rPr>
              <a:t>Futuro</a:t>
            </a:r>
            <a:r>
              <a:rPr dirty="0" sz="2350" spc="-13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350" spc="-80">
                <a:solidFill>
                  <a:srgbClr val="131718"/>
                </a:solidFill>
                <a:latin typeface="Suisse Int'l Medium"/>
                <a:cs typeface="Suisse Int'l Medium"/>
              </a:rPr>
              <a:t>deseable:</a:t>
            </a:r>
            <a:endParaRPr sz="2350">
              <a:latin typeface="Suisse Int'l Medium"/>
              <a:cs typeface="Suisse Int'l Medium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12877500" y="4892216"/>
            <a:ext cx="2160270" cy="382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350" spc="-85">
                <a:solidFill>
                  <a:srgbClr val="131718"/>
                </a:solidFill>
                <a:latin typeface="Suisse Int'l Medium"/>
                <a:cs typeface="Suisse Int'l Medium"/>
              </a:rPr>
              <a:t>Futuro</a:t>
            </a:r>
            <a:r>
              <a:rPr dirty="0" sz="2350" spc="-13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350" spc="-85">
                <a:solidFill>
                  <a:srgbClr val="131718"/>
                </a:solidFill>
                <a:latin typeface="Suisse Int'l Medium"/>
                <a:cs typeface="Suisse Int'l Medium"/>
              </a:rPr>
              <a:t>plausible:</a:t>
            </a:r>
            <a:endParaRPr sz="2350">
              <a:latin typeface="Suisse Int'l Medium"/>
              <a:cs typeface="Suisse Int'l Medium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1755385" y="6654185"/>
            <a:ext cx="118300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b="1">
                <a:solidFill>
                  <a:srgbClr val="FFFFFF"/>
                </a:solidFill>
                <a:latin typeface="Suisse Int'l"/>
                <a:cs typeface="Suisse Int'l"/>
              </a:rPr>
              <a:t>Punto </a:t>
            </a:r>
            <a:r>
              <a:rPr dirty="0" sz="2050" spc="-25" b="1">
                <a:solidFill>
                  <a:srgbClr val="FFFFFF"/>
                </a:solidFill>
                <a:latin typeface="Suisse Int'l"/>
                <a:cs typeface="Suisse Int'l"/>
              </a:rPr>
              <a:t>de</a:t>
            </a:r>
            <a:endParaRPr sz="2050">
              <a:latin typeface="Suisse Int'l"/>
              <a:cs typeface="Suisse Int'l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1865873" y="7003190"/>
            <a:ext cx="96202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FFFFFF"/>
                </a:solidFill>
                <a:latin typeface="Suisse Int'l"/>
                <a:cs typeface="Suisse Int'l"/>
              </a:rPr>
              <a:t>partida</a:t>
            </a:r>
            <a:endParaRPr sz="2050">
              <a:latin typeface="Suisse Int'l"/>
              <a:cs typeface="Suisse Int'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Qualitas_VM</dc:title>
  <dcterms:created xsi:type="dcterms:W3CDTF">2025-04-21T16:14:04Z</dcterms:created>
  <dcterms:modified xsi:type="dcterms:W3CDTF">2025-04-21T16:14:04Z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2025-04-21T00:00:00Z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2025-04-21T00:00:00Z</vt:filetime>
  </property>
  <property fmtid="{D5CDD505-2E9C-101B-9397-08002B2CF9AE}" pid="5" name="Producer">
    <vt:lpwstr>Adobe PDF library 17.00</vt:lpwstr>
  </property>
</Properties>
</file>