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252680" y="1214905"/>
            <a:ext cx="16692244" cy="10045700"/>
            <a:chOff x="2252680" y="1214905"/>
            <a:chExt cx="16692244" cy="10045700"/>
          </a:xfrm>
        </p:grpSpPr>
        <p:sp>
          <p:nvSpPr>
            <p:cNvPr id="4" name="object 4" descr=""/>
            <p:cNvSpPr/>
            <p:nvPr/>
          </p:nvSpPr>
          <p:spPr>
            <a:xfrm>
              <a:off x="10598662" y="121490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598662" y="1274155"/>
              <a:ext cx="0" cy="9947275"/>
            </a:xfrm>
            <a:custGeom>
              <a:avLst/>
              <a:gdLst/>
              <a:ahLst/>
              <a:cxnLst/>
              <a:rect l="l" t="t" r="r" b="b"/>
              <a:pathLst>
                <a:path w="0" h="9947275">
                  <a:moveTo>
                    <a:pt x="0" y="0"/>
                  </a:moveTo>
                  <a:lnTo>
                    <a:pt x="0" y="994684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98662" y="11240768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52680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311748" y="6237875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15" y="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8924946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2239984" y="6573738"/>
            <a:ext cx="3587750" cy="4038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Estresores</a:t>
            </a:r>
            <a:r>
              <a:rPr dirty="0" sz="2450" spc="7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e</a:t>
            </a:r>
            <a:r>
              <a:rPr dirty="0" sz="2450" spc="7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inhibidores</a:t>
            </a:r>
            <a:endParaRPr sz="2450">
              <a:latin typeface="Suisse Int'l Medium"/>
              <a:cs typeface="Suisse Int'l Medium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239984" y="7535136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239984" y="8827507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239984" y="10119879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136506" y="6573738"/>
            <a:ext cx="4641215" cy="4038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Aceleradores</a:t>
            </a:r>
            <a:r>
              <a:rPr dirty="0" sz="2450" spc="5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o</a:t>
            </a:r>
            <a:r>
              <a:rPr dirty="0" sz="2450" spc="6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acciones</a:t>
            </a:r>
            <a:r>
              <a:rPr dirty="0" sz="2450" spc="5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gatillo</a:t>
            </a:r>
            <a:endParaRPr sz="2450">
              <a:latin typeface="Suisse Int'l Medium"/>
              <a:cs typeface="Suisse Int'l Medium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1136506" y="7535136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136506" y="8827507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1136506" y="10119879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1136506" y="1115512"/>
            <a:ext cx="3702050" cy="4038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Ambiente</a:t>
            </a:r>
            <a:r>
              <a:rPr dirty="0" sz="2450" spc="7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de</a:t>
            </a:r>
            <a:r>
              <a:rPr dirty="0" sz="2450" spc="7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aprendizaje</a:t>
            </a:r>
            <a:endParaRPr sz="2450">
              <a:latin typeface="Suisse Int'l Medium"/>
              <a:cs typeface="Suisse Int'l Medium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1136506" y="2076910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1136506" y="3369282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1136506" y="4661653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78045" y="9040560"/>
            <a:ext cx="285750" cy="297243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Inventario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Estresores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77356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2239984" y="1115512"/>
            <a:ext cx="3577590" cy="4038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Dimensiones</a:t>
            </a:r>
            <a:r>
              <a:rPr dirty="0" sz="2450" spc="8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>
                <a:solidFill>
                  <a:srgbClr val="141818"/>
                </a:solidFill>
                <a:latin typeface="Suisse Int'l Medium"/>
                <a:cs typeface="Suisse Int'l Medium"/>
              </a:rPr>
              <a:t>de</a:t>
            </a:r>
            <a:r>
              <a:rPr dirty="0" sz="2450" spc="10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2450" spc="-10">
                <a:solidFill>
                  <a:srgbClr val="141818"/>
                </a:solidFill>
                <a:latin typeface="Suisse Int'l Medium"/>
                <a:cs typeface="Suisse Int'l Medium"/>
              </a:rPr>
              <a:t>cambio</a:t>
            </a:r>
            <a:endParaRPr sz="2450">
              <a:latin typeface="Suisse Int'l Medium"/>
              <a:cs typeface="Suisse Int'l Medium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239984" y="2076910"/>
            <a:ext cx="13271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1: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239984" y="3369282"/>
            <a:ext cx="180340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2:</a:t>
            </a:r>
            <a:endParaRPr sz="1550">
              <a:latin typeface="Suisse Int'l Light"/>
              <a:cs typeface="Suisse Int'l Light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239984" y="4661653"/>
            <a:ext cx="180975" cy="262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-25">
                <a:solidFill>
                  <a:srgbClr val="141818"/>
                </a:solidFill>
                <a:latin typeface="Suisse Int'l Light"/>
                <a:cs typeface="Suisse Int'l Light"/>
              </a:rPr>
              <a:t>3:</a:t>
            </a:r>
            <a:endParaRPr sz="1550">
              <a:latin typeface="Suisse Int'l Light"/>
              <a:cs typeface="Suisse Int'l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2025-04-21T14:16:37Z</dcterms:created>
  <dcterms:modified xsi:type="dcterms:W3CDTF">2025-04-21T14:16:37Z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