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3404850"/>
  <p:notesSz cx="20104100" cy="13404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155503"/>
            <a:ext cx="17088486" cy="28150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506716"/>
            <a:ext cx="14072870" cy="335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337774"/>
            <a:ext cx="20104735" cy="1065530"/>
          </a:xfrm>
          <a:custGeom>
            <a:avLst/>
            <a:gdLst/>
            <a:ahLst/>
            <a:cxnLst/>
            <a:rect l="l" t="t" r="r" b="b"/>
            <a:pathLst>
              <a:path w="20104735" h="1065530">
                <a:moveTo>
                  <a:pt x="20104109" y="0"/>
                </a:moveTo>
                <a:lnTo>
                  <a:pt x="0" y="0"/>
                </a:lnTo>
                <a:lnTo>
                  <a:pt x="0" y="1064985"/>
                </a:lnTo>
                <a:lnTo>
                  <a:pt x="20104109" y="1064985"/>
                </a:lnTo>
                <a:lnTo>
                  <a:pt x="20104109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52339" y="12764939"/>
            <a:ext cx="262890" cy="434340"/>
          </a:xfrm>
          <a:custGeom>
            <a:avLst/>
            <a:gdLst/>
            <a:ahLst/>
            <a:cxnLst/>
            <a:rect l="l" t="t" r="r" b="b"/>
            <a:pathLst>
              <a:path w="262890" h="434340">
                <a:moveTo>
                  <a:pt x="50158" y="0"/>
                </a:moveTo>
                <a:lnTo>
                  <a:pt x="34153" y="0"/>
                </a:lnTo>
                <a:lnTo>
                  <a:pt x="19205" y="1138"/>
                </a:lnTo>
                <a:lnTo>
                  <a:pt x="8533" y="4553"/>
                </a:lnTo>
                <a:lnTo>
                  <a:pt x="2132" y="10249"/>
                </a:lnTo>
                <a:lnTo>
                  <a:pt x="0" y="18227"/>
                </a:lnTo>
                <a:lnTo>
                  <a:pt x="0" y="416056"/>
                </a:lnTo>
                <a:lnTo>
                  <a:pt x="34153" y="434299"/>
                </a:lnTo>
                <a:lnTo>
                  <a:pt x="41017" y="434299"/>
                </a:lnTo>
                <a:lnTo>
                  <a:pt x="79772" y="391509"/>
                </a:lnTo>
                <a:lnTo>
                  <a:pt x="234258" y="391509"/>
                </a:lnTo>
                <a:lnTo>
                  <a:pt x="246057" y="371246"/>
                </a:lnTo>
                <a:lnTo>
                  <a:pt x="248158" y="365323"/>
                </a:lnTo>
                <a:lnTo>
                  <a:pt x="131081" y="365323"/>
                </a:lnTo>
                <a:lnTo>
                  <a:pt x="117893" y="363224"/>
                </a:lnTo>
                <a:lnTo>
                  <a:pt x="105712" y="356927"/>
                </a:lnTo>
                <a:lnTo>
                  <a:pt x="94527" y="346427"/>
                </a:lnTo>
                <a:lnTo>
                  <a:pt x="84327" y="331721"/>
                </a:lnTo>
                <a:lnTo>
                  <a:pt x="84327" y="204604"/>
                </a:lnTo>
                <a:lnTo>
                  <a:pt x="94100" y="199875"/>
                </a:lnTo>
                <a:lnTo>
                  <a:pt x="104005" y="196493"/>
                </a:lnTo>
                <a:lnTo>
                  <a:pt x="114047" y="194462"/>
                </a:lnTo>
                <a:lnTo>
                  <a:pt x="124233" y="193784"/>
                </a:lnTo>
                <a:lnTo>
                  <a:pt x="245991" y="193784"/>
                </a:lnTo>
                <a:lnTo>
                  <a:pt x="244930" y="190962"/>
                </a:lnTo>
                <a:lnTo>
                  <a:pt x="231090" y="168410"/>
                </a:lnTo>
                <a:lnTo>
                  <a:pt x="213694" y="150330"/>
                </a:lnTo>
                <a:lnTo>
                  <a:pt x="204835" y="144769"/>
                </a:lnTo>
                <a:lnTo>
                  <a:pt x="84327" y="144769"/>
                </a:lnTo>
                <a:lnTo>
                  <a:pt x="84327" y="18227"/>
                </a:lnTo>
                <a:lnTo>
                  <a:pt x="82188" y="10249"/>
                </a:lnTo>
                <a:lnTo>
                  <a:pt x="75777" y="4553"/>
                </a:lnTo>
                <a:lnTo>
                  <a:pt x="65098" y="1138"/>
                </a:lnTo>
                <a:lnTo>
                  <a:pt x="50158" y="0"/>
                </a:lnTo>
                <a:close/>
              </a:path>
              <a:path w="262890" h="434340">
                <a:moveTo>
                  <a:pt x="234258" y="391509"/>
                </a:moveTo>
                <a:lnTo>
                  <a:pt x="79772" y="391509"/>
                </a:lnTo>
                <a:lnTo>
                  <a:pt x="85533" y="400506"/>
                </a:lnTo>
                <a:lnTo>
                  <a:pt x="120733" y="427567"/>
                </a:lnTo>
                <a:lnTo>
                  <a:pt x="156124" y="434299"/>
                </a:lnTo>
                <a:lnTo>
                  <a:pt x="178683" y="431747"/>
                </a:lnTo>
                <a:lnTo>
                  <a:pt x="199031" y="424096"/>
                </a:lnTo>
                <a:lnTo>
                  <a:pt x="217164" y="411354"/>
                </a:lnTo>
                <a:lnTo>
                  <a:pt x="233083" y="393527"/>
                </a:lnTo>
                <a:lnTo>
                  <a:pt x="234258" y="391509"/>
                </a:lnTo>
                <a:close/>
              </a:path>
              <a:path w="262890" h="434340">
                <a:moveTo>
                  <a:pt x="245991" y="193784"/>
                </a:moveTo>
                <a:lnTo>
                  <a:pt x="124233" y="193784"/>
                </a:lnTo>
                <a:lnTo>
                  <a:pt x="147430" y="199142"/>
                </a:lnTo>
                <a:lnTo>
                  <a:pt x="164004" y="215219"/>
                </a:lnTo>
                <a:lnTo>
                  <a:pt x="173951" y="242023"/>
                </a:lnTo>
                <a:lnTo>
                  <a:pt x="177267" y="279562"/>
                </a:lnTo>
                <a:lnTo>
                  <a:pt x="174375" y="317074"/>
                </a:lnTo>
                <a:lnTo>
                  <a:pt x="165705" y="343876"/>
                </a:lnTo>
                <a:lnTo>
                  <a:pt x="151270" y="359960"/>
                </a:lnTo>
                <a:lnTo>
                  <a:pt x="131081" y="365323"/>
                </a:lnTo>
                <a:lnTo>
                  <a:pt x="248158" y="365323"/>
                </a:lnTo>
                <a:lnTo>
                  <a:pt x="255330" y="345105"/>
                </a:lnTo>
                <a:lnTo>
                  <a:pt x="260896" y="315109"/>
                </a:lnTo>
                <a:lnTo>
                  <a:pt x="262753" y="281264"/>
                </a:lnTo>
                <a:lnTo>
                  <a:pt x="260770" y="247386"/>
                </a:lnTo>
                <a:lnTo>
                  <a:pt x="254826" y="217286"/>
                </a:lnTo>
                <a:lnTo>
                  <a:pt x="245991" y="193784"/>
                </a:lnTo>
                <a:close/>
              </a:path>
              <a:path w="262890" h="434340">
                <a:moveTo>
                  <a:pt x="142444" y="127085"/>
                </a:moveTo>
                <a:lnTo>
                  <a:pt x="126201" y="128192"/>
                </a:lnTo>
                <a:lnTo>
                  <a:pt x="111101" y="131509"/>
                </a:lnTo>
                <a:lnTo>
                  <a:pt x="97143" y="137036"/>
                </a:lnTo>
                <a:lnTo>
                  <a:pt x="84327" y="144769"/>
                </a:lnTo>
                <a:lnTo>
                  <a:pt x="204835" y="144769"/>
                </a:lnTo>
                <a:lnTo>
                  <a:pt x="193123" y="137416"/>
                </a:lnTo>
                <a:lnTo>
                  <a:pt x="169375" y="129668"/>
                </a:lnTo>
                <a:lnTo>
                  <a:pt x="142444" y="127085"/>
                </a:lnTo>
                <a:close/>
              </a:path>
            </a:pathLst>
          </a:custGeom>
          <a:solidFill>
            <a:srgbClr val="4F545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6432" y="12546583"/>
            <a:ext cx="575961" cy="6526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36194"/>
            <a:ext cx="18093690" cy="21447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083115"/>
            <a:ext cx="18093690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2466511"/>
            <a:ext cx="6433312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958356" y="12749627"/>
            <a:ext cx="1570355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00" spc="-10">
                <a:solidFill>
                  <a:srgbClr val="131718"/>
                </a:solidFill>
                <a:latin typeface="Suisse Int'l"/>
                <a:cs typeface="Suisse Int'l"/>
              </a:rPr>
              <a:t>ilab.net/</a:t>
            </a:r>
            <a:r>
              <a:rPr dirty="0" sz="1900" spc="-10">
                <a:solidFill>
                  <a:srgbClr val="131718"/>
                </a:solidFill>
                <a:latin typeface="Suisse Int'l Medium"/>
                <a:cs typeface="Suisse Int'l Medium"/>
              </a:rPr>
              <a:t>itools</a:t>
            </a:r>
            <a:endParaRPr sz="1900">
              <a:latin typeface="Suisse Int'l Medium"/>
              <a:cs typeface="Suisse Int'l Medium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78041" y="8456201"/>
            <a:ext cx="285750" cy="355663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25"/>
              </a:lnSpc>
            </a:pP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Inventario</a:t>
            </a:r>
            <a:r>
              <a:rPr dirty="0" sz="2050" spc="-2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de</a:t>
            </a:r>
            <a:r>
              <a:rPr dirty="0" sz="2050" spc="-2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lo</a:t>
            </a:r>
            <a:r>
              <a:rPr dirty="0" sz="2050" spc="-2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Desconocido</a:t>
            </a:r>
            <a:endParaRPr sz="2050">
              <a:latin typeface="Suisse Int'l Medium"/>
              <a:cs typeface="Suisse Int'l Medium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77352" y="4110600"/>
            <a:ext cx="266065" cy="80391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solidFill>
                  <a:srgbClr val="131718"/>
                </a:solidFill>
                <a:latin typeface="Suisse Int'l Book"/>
                <a:cs typeface="Suisse Int'l Book"/>
              </a:rPr>
              <a:t>Desafío:</a:t>
            </a:r>
            <a:endParaRPr sz="1600">
              <a:latin typeface="Suisse Int'l Book"/>
              <a:cs typeface="Suisse Int'l Book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84285" y="416926"/>
            <a:ext cx="0" cy="3500754"/>
          </a:xfrm>
          <a:custGeom>
            <a:avLst/>
            <a:gdLst/>
            <a:ahLst/>
            <a:cxnLst/>
            <a:rect l="l" t="t" r="r" b="b"/>
            <a:pathLst>
              <a:path w="0" h="3500754">
                <a:moveTo>
                  <a:pt x="0" y="3500160"/>
                </a:moveTo>
                <a:lnTo>
                  <a:pt x="0" y="0"/>
                </a:lnTo>
              </a:path>
            </a:pathLst>
          </a:custGeom>
          <a:ln w="7880">
            <a:solidFill>
              <a:srgbClr val="1318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432489" y="536709"/>
            <a:ext cx="7402195" cy="5518150"/>
          </a:xfrm>
          <a:custGeom>
            <a:avLst/>
            <a:gdLst/>
            <a:ahLst/>
            <a:cxnLst/>
            <a:rect l="l" t="t" r="r" b="b"/>
            <a:pathLst>
              <a:path w="7402195" h="5518150">
                <a:moveTo>
                  <a:pt x="6782705" y="5518040"/>
                </a:moveTo>
                <a:lnTo>
                  <a:pt x="618975" y="5518040"/>
                </a:lnTo>
                <a:lnTo>
                  <a:pt x="570602" y="5516178"/>
                </a:lnTo>
                <a:lnTo>
                  <a:pt x="523248" y="5510683"/>
                </a:lnTo>
                <a:lnTo>
                  <a:pt x="477050" y="5501692"/>
                </a:lnTo>
                <a:lnTo>
                  <a:pt x="432145" y="5489345"/>
                </a:lnTo>
                <a:lnTo>
                  <a:pt x="388671" y="5473777"/>
                </a:lnTo>
                <a:lnTo>
                  <a:pt x="346766" y="5455126"/>
                </a:lnTo>
                <a:lnTo>
                  <a:pt x="306567" y="5433531"/>
                </a:lnTo>
                <a:lnTo>
                  <a:pt x="268212" y="5409129"/>
                </a:lnTo>
                <a:lnTo>
                  <a:pt x="231838" y="5382058"/>
                </a:lnTo>
                <a:lnTo>
                  <a:pt x="197584" y="5352454"/>
                </a:lnTo>
                <a:lnTo>
                  <a:pt x="165586" y="5320456"/>
                </a:lnTo>
                <a:lnTo>
                  <a:pt x="135982" y="5286201"/>
                </a:lnTo>
                <a:lnTo>
                  <a:pt x="108910" y="5249828"/>
                </a:lnTo>
                <a:lnTo>
                  <a:pt x="84508" y="5211473"/>
                </a:lnTo>
                <a:lnTo>
                  <a:pt x="62913" y="5171274"/>
                </a:lnTo>
                <a:lnTo>
                  <a:pt x="44263" y="5129368"/>
                </a:lnTo>
                <a:lnTo>
                  <a:pt x="28695" y="5085895"/>
                </a:lnTo>
                <a:lnTo>
                  <a:pt x="16347" y="5040990"/>
                </a:lnTo>
                <a:lnTo>
                  <a:pt x="7357" y="4994791"/>
                </a:lnTo>
                <a:lnTo>
                  <a:pt x="1862" y="4947437"/>
                </a:lnTo>
                <a:lnTo>
                  <a:pt x="0" y="4899065"/>
                </a:lnTo>
                <a:lnTo>
                  <a:pt x="0" y="618975"/>
                </a:lnTo>
                <a:lnTo>
                  <a:pt x="1862" y="570602"/>
                </a:lnTo>
                <a:lnTo>
                  <a:pt x="7357" y="523248"/>
                </a:lnTo>
                <a:lnTo>
                  <a:pt x="16347" y="477050"/>
                </a:lnTo>
                <a:lnTo>
                  <a:pt x="28695" y="432145"/>
                </a:lnTo>
                <a:lnTo>
                  <a:pt x="44263" y="388671"/>
                </a:lnTo>
                <a:lnTo>
                  <a:pt x="62913" y="346766"/>
                </a:lnTo>
                <a:lnTo>
                  <a:pt x="84508" y="306567"/>
                </a:lnTo>
                <a:lnTo>
                  <a:pt x="108910" y="268212"/>
                </a:lnTo>
                <a:lnTo>
                  <a:pt x="135982" y="231838"/>
                </a:lnTo>
                <a:lnTo>
                  <a:pt x="165586" y="197584"/>
                </a:lnTo>
                <a:lnTo>
                  <a:pt x="197584" y="165586"/>
                </a:lnTo>
                <a:lnTo>
                  <a:pt x="231838" y="135982"/>
                </a:lnTo>
                <a:lnTo>
                  <a:pt x="268212" y="108910"/>
                </a:lnTo>
                <a:lnTo>
                  <a:pt x="306567" y="84508"/>
                </a:lnTo>
                <a:lnTo>
                  <a:pt x="346766" y="62913"/>
                </a:lnTo>
                <a:lnTo>
                  <a:pt x="388671" y="44263"/>
                </a:lnTo>
                <a:lnTo>
                  <a:pt x="432145" y="28695"/>
                </a:lnTo>
                <a:lnTo>
                  <a:pt x="477050" y="16347"/>
                </a:lnTo>
                <a:lnTo>
                  <a:pt x="523248" y="7357"/>
                </a:lnTo>
                <a:lnTo>
                  <a:pt x="570602" y="1862"/>
                </a:lnTo>
                <a:lnTo>
                  <a:pt x="618975" y="0"/>
                </a:lnTo>
                <a:lnTo>
                  <a:pt x="6782705" y="0"/>
                </a:lnTo>
                <a:lnTo>
                  <a:pt x="6831077" y="1862"/>
                </a:lnTo>
                <a:lnTo>
                  <a:pt x="6878431" y="7357"/>
                </a:lnTo>
                <a:lnTo>
                  <a:pt x="6924629" y="16347"/>
                </a:lnTo>
                <a:lnTo>
                  <a:pt x="6969534" y="28695"/>
                </a:lnTo>
                <a:lnTo>
                  <a:pt x="7013008" y="44263"/>
                </a:lnTo>
                <a:lnTo>
                  <a:pt x="7054913" y="62913"/>
                </a:lnTo>
                <a:lnTo>
                  <a:pt x="7095112" y="84508"/>
                </a:lnTo>
                <a:lnTo>
                  <a:pt x="7133467" y="108910"/>
                </a:lnTo>
                <a:lnTo>
                  <a:pt x="7169841" y="135982"/>
                </a:lnTo>
                <a:lnTo>
                  <a:pt x="7204096" y="165586"/>
                </a:lnTo>
                <a:lnTo>
                  <a:pt x="7236093" y="197584"/>
                </a:lnTo>
                <a:lnTo>
                  <a:pt x="7265697" y="231838"/>
                </a:lnTo>
                <a:lnTo>
                  <a:pt x="7292769" y="268212"/>
                </a:lnTo>
                <a:lnTo>
                  <a:pt x="7317171" y="306567"/>
                </a:lnTo>
                <a:lnTo>
                  <a:pt x="7338766" y="346766"/>
                </a:lnTo>
                <a:lnTo>
                  <a:pt x="7357416" y="388671"/>
                </a:lnTo>
                <a:lnTo>
                  <a:pt x="7372984" y="432145"/>
                </a:lnTo>
                <a:lnTo>
                  <a:pt x="7385332" y="477050"/>
                </a:lnTo>
                <a:lnTo>
                  <a:pt x="7394322" y="523248"/>
                </a:lnTo>
                <a:lnTo>
                  <a:pt x="7399817" y="570602"/>
                </a:lnTo>
                <a:lnTo>
                  <a:pt x="7401680" y="618975"/>
                </a:lnTo>
                <a:lnTo>
                  <a:pt x="7401680" y="4899065"/>
                </a:lnTo>
                <a:lnTo>
                  <a:pt x="7399817" y="4947437"/>
                </a:lnTo>
                <a:lnTo>
                  <a:pt x="7394322" y="4994791"/>
                </a:lnTo>
                <a:lnTo>
                  <a:pt x="7385332" y="5040990"/>
                </a:lnTo>
                <a:lnTo>
                  <a:pt x="7372984" y="5085895"/>
                </a:lnTo>
                <a:lnTo>
                  <a:pt x="7357416" y="5129368"/>
                </a:lnTo>
                <a:lnTo>
                  <a:pt x="7338766" y="5171274"/>
                </a:lnTo>
                <a:lnTo>
                  <a:pt x="7317171" y="5211473"/>
                </a:lnTo>
                <a:lnTo>
                  <a:pt x="7292769" y="5249828"/>
                </a:lnTo>
                <a:lnTo>
                  <a:pt x="7265697" y="5286201"/>
                </a:lnTo>
                <a:lnTo>
                  <a:pt x="7236093" y="5320456"/>
                </a:lnTo>
                <a:lnTo>
                  <a:pt x="7204096" y="5352454"/>
                </a:lnTo>
                <a:lnTo>
                  <a:pt x="7169841" y="5382058"/>
                </a:lnTo>
                <a:lnTo>
                  <a:pt x="7133467" y="5409129"/>
                </a:lnTo>
                <a:lnTo>
                  <a:pt x="7095112" y="5433531"/>
                </a:lnTo>
                <a:lnTo>
                  <a:pt x="7054913" y="5455126"/>
                </a:lnTo>
                <a:lnTo>
                  <a:pt x="7013008" y="5473777"/>
                </a:lnTo>
                <a:lnTo>
                  <a:pt x="6969534" y="5489345"/>
                </a:lnTo>
                <a:lnTo>
                  <a:pt x="6924629" y="5501692"/>
                </a:lnTo>
                <a:lnTo>
                  <a:pt x="6878431" y="5510683"/>
                </a:lnTo>
                <a:lnTo>
                  <a:pt x="6831077" y="5516178"/>
                </a:lnTo>
                <a:lnTo>
                  <a:pt x="6782705" y="5518040"/>
                </a:lnTo>
                <a:close/>
              </a:path>
            </a:pathLst>
          </a:custGeom>
          <a:ln w="3940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877490" y="913552"/>
            <a:ext cx="2212340" cy="6902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300" b="1">
                <a:solidFill>
                  <a:srgbClr val="141818"/>
                </a:solidFill>
                <a:latin typeface="Suisse Int'l"/>
                <a:cs typeface="Suisse Int'l"/>
              </a:rPr>
              <a:t>Known</a:t>
            </a:r>
            <a:r>
              <a:rPr dirty="0" sz="2300" spc="-85" b="1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2300" spc="-10" b="1">
                <a:solidFill>
                  <a:srgbClr val="141818"/>
                </a:solidFill>
                <a:latin typeface="Suisse Int'l"/>
                <a:cs typeface="Suisse Int'l"/>
              </a:rPr>
              <a:t>Knowns</a:t>
            </a:r>
            <a:endParaRPr sz="2300">
              <a:latin typeface="Suisse Int'l"/>
              <a:cs typeface="Suisse Int'l"/>
            </a:endParaRPr>
          </a:p>
          <a:p>
            <a:pPr marL="24765">
              <a:lnSpc>
                <a:spcPct val="100000"/>
              </a:lnSpc>
              <a:spcBef>
                <a:spcPts val="1090"/>
              </a:spcBef>
            </a:pP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Lo</a:t>
            </a:r>
            <a:r>
              <a:rPr dirty="0" sz="1150" spc="5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que</a:t>
            </a:r>
            <a:r>
              <a:rPr dirty="0" sz="1150" spc="6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sabemos</a:t>
            </a:r>
            <a:r>
              <a:rPr dirty="0" sz="1150" spc="6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que</a:t>
            </a:r>
            <a:r>
              <a:rPr dirty="0" sz="1150" spc="6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 spc="-10">
                <a:solidFill>
                  <a:srgbClr val="141818"/>
                </a:solidFill>
                <a:latin typeface="Suisse Int'l"/>
                <a:cs typeface="Suisse Int'l"/>
              </a:rPr>
              <a:t>sabemos</a:t>
            </a:r>
            <a:endParaRPr sz="1150">
              <a:latin typeface="Suisse Int'l"/>
              <a:cs typeface="Suisse Int'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165125" y="1062797"/>
            <a:ext cx="3306445" cy="1962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solidFill>
                  <a:srgbClr val="141818"/>
                </a:solidFill>
                <a:latin typeface="Suisse Int'l"/>
                <a:cs typeface="Suisse Int'l"/>
              </a:rPr>
              <a:t>¿Qué</a:t>
            </a:r>
            <a:r>
              <a:rPr dirty="0" sz="1100" spc="3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"/>
                <a:cs typeface="Suisse Int'l"/>
              </a:rPr>
              <a:t>creemos</a:t>
            </a:r>
            <a:r>
              <a:rPr dirty="0" sz="1100" spc="3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"/>
                <a:cs typeface="Suisse Int'l"/>
              </a:rPr>
              <a:t>saber</a:t>
            </a:r>
            <a:r>
              <a:rPr dirty="0" sz="1100" spc="3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"/>
                <a:cs typeface="Suisse Int'l"/>
              </a:rPr>
              <a:t>con</a:t>
            </a:r>
            <a:r>
              <a:rPr dirty="0" sz="1100" spc="3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"/>
                <a:cs typeface="Suisse Int'l"/>
              </a:rPr>
              <a:t>alto</a:t>
            </a:r>
            <a:r>
              <a:rPr dirty="0" sz="1100" spc="3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"/>
                <a:cs typeface="Suisse Int'l"/>
              </a:rPr>
              <a:t>grado</a:t>
            </a:r>
            <a:r>
              <a:rPr dirty="0" sz="1100" spc="3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"/>
                <a:cs typeface="Suisse Int'l"/>
              </a:rPr>
              <a:t>de</a:t>
            </a:r>
            <a:r>
              <a:rPr dirty="0" sz="1100" spc="3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00" spc="-10">
                <a:solidFill>
                  <a:srgbClr val="141818"/>
                </a:solidFill>
                <a:latin typeface="Suisse Int'l"/>
                <a:cs typeface="Suisse Int'l"/>
              </a:rPr>
              <a:t>confianza?</a:t>
            </a:r>
            <a:endParaRPr sz="1100">
              <a:latin typeface="Suisse Int'l"/>
              <a:cs typeface="Suisse Int'l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11938942" y="536709"/>
            <a:ext cx="7402195" cy="5518150"/>
          </a:xfrm>
          <a:custGeom>
            <a:avLst/>
            <a:gdLst/>
            <a:ahLst/>
            <a:cxnLst/>
            <a:rect l="l" t="t" r="r" b="b"/>
            <a:pathLst>
              <a:path w="7402194" h="5518150">
                <a:moveTo>
                  <a:pt x="6782705" y="5518040"/>
                </a:moveTo>
                <a:lnTo>
                  <a:pt x="618975" y="5518040"/>
                </a:lnTo>
                <a:lnTo>
                  <a:pt x="570602" y="5516178"/>
                </a:lnTo>
                <a:lnTo>
                  <a:pt x="523248" y="5510683"/>
                </a:lnTo>
                <a:lnTo>
                  <a:pt x="477050" y="5501692"/>
                </a:lnTo>
                <a:lnTo>
                  <a:pt x="432145" y="5489345"/>
                </a:lnTo>
                <a:lnTo>
                  <a:pt x="388671" y="5473777"/>
                </a:lnTo>
                <a:lnTo>
                  <a:pt x="346766" y="5455126"/>
                </a:lnTo>
                <a:lnTo>
                  <a:pt x="306567" y="5433531"/>
                </a:lnTo>
                <a:lnTo>
                  <a:pt x="268212" y="5409129"/>
                </a:lnTo>
                <a:lnTo>
                  <a:pt x="231838" y="5382058"/>
                </a:lnTo>
                <a:lnTo>
                  <a:pt x="197584" y="5352454"/>
                </a:lnTo>
                <a:lnTo>
                  <a:pt x="165586" y="5320456"/>
                </a:lnTo>
                <a:lnTo>
                  <a:pt x="135982" y="5286201"/>
                </a:lnTo>
                <a:lnTo>
                  <a:pt x="108910" y="5249828"/>
                </a:lnTo>
                <a:lnTo>
                  <a:pt x="84508" y="5211473"/>
                </a:lnTo>
                <a:lnTo>
                  <a:pt x="62913" y="5171274"/>
                </a:lnTo>
                <a:lnTo>
                  <a:pt x="44263" y="5129368"/>
                </a:lnTo>
                <a:lnTo>
                  <a:pt x="28695" y="5085895"/>
                </a:lnTo>
                <a:lnTo>
                  <a:pt x="16347" y="5040990"/>
                </a:lnTo>
                <a:lnTo>
                  <a:pt x="7357" y="4994791"/>
                </a:lnTo>
                <a:lnTo>
                  <a:pt x="1862" y="4947437"/>
                </a:lnTo>
                <a:lnTo>
                  <a:pt x="0" y="4899065"/>
                </a:lnTo>
                <a:lnTo>
                  <a:pt x="0" y="618975"/>
                </a:lnTo>
                <a:lnTo>
                  <a:pt x="1862" y="570602"/>
                </a:lnTo>
                <a:lnTo>
                  <a:pt x="7357" y="523248"/>
                </a:lnTo>
                <a:lnTo>
                  <a:pt x="16347" y="477050"/>
                </a:lnTo>
                <a:lnTo>
                  <a:pt x="28695" y="432145"/>
                </a:lnTo>
                <a:lnTo>
                  <a:pt x="44263" y="388671"/>
                </a:lnTo>
                <a:lnTo>
                  <a:pt x="62913" y="346766"/>
                </a:lnTo>
                <a:lnTo>
                  <a:pt x="84508" y="306567"/>
                </a:lnTo>
                <a:lnTo>
                  <a:pt x="108910" y="268212"/>
                </a:lnTo>
                <a:lnTo>
                  <a:pt x="135982" y="231838"/>
                </a:lnTo>
                <a:lnTo>
                  <a:pt x="165586" y="197584"/>
                </a:lnTo>
                <a:lnTo>
                  <a:pt x="197584" y="165586"/>
                </a:lnTo>
                <a:lnTo>
                  <a:pt x="231838" y="135982"/>
                </a:lnTo>
                <a:lnTo>
                  <a:pt x="268212" y="108910"/>
                </a:lnTo>
                <a:lnTo>
                  <a:pt x="306567" y="84508"/>
                </a:lnTo>
                <a:lnTo>
                  <a:pt x="346766" y="62913"/>
                </a:lnTo>
                <a:lnTo>
                  <a:pt x="388671" y="44263"/>
                </a:lnTo>
                <a:lnTo>
                  <a:pt x="432145" y="28695"/>
                </a:lnTo>
                <a:lnTo>
                  <a:pt x="477050" y="16347"/>
                </a:lnTo>
                <a:lnTo>
                  <a:pt x="523248" y="7357"/>
                </a:lnTo>
                <a:lnTo>
                  <a:pt x="570602" y="1862"/>
                </a:lnTo>
                <a:lnTo>
                  <a:pt x="618975" y="0"/>
                </a:lnTo>
                <a:lnTo>
                  <a:pt x="6782705" y="0"/>
                </a:lnTo>
                <a:lnTo>
                  <a:pt x="6831077" y="1862"/>
                </a:lnTo>
                <a:lnTo>
                  <a:pt x="6878431" y="7357"/>
                </a:lnTo>
                <a:lnTo>
                  <a:pt x="6924629" y="16347"/>
                </a:lnTo>
                <a:lnTo>
                  <a:pt x="6969534" y="28695"/>
                </a:lnTo>
                <a:lnTo>
                  <a:pt x="7013008" y="44263"/>
                </a:lnTo>
                <a:lnTo>
                  <a:pt x="7054913" y="62913"/>
                </a:lnTo>
                <a:lnTo>
                  <a:pt x="7095112" y="84508"/>
                </a:lnTo>
                <a:lnTo>
                  <a:pt x="7133467" y="108910"/>
                </a:lnTo>
                <a:lnTo>
                  <a:pt x="7169841" y="135982"/>
                </a:lnTo>
                <a:lnTo>
                  <a:pt x="7204096" y="165586"/>
                </a:lnTo>
                <a:lnTo>
                  <a:pt x="7236093" y="197584"/>
                </a:lnTo>
                <a:lnTo>
                  <a:pt x="7265697" y="231838"/>
                </a:lnTo>
                <a:lnTo>
                  <a:pt x="7292769" y="268212"/>
                </a:lnTo>
                <a:lnTo>
                  <a:pt x="7317171" y="306567"/>
                </a:lnTo>
                <a:lnTo>
                  <a:pt x="7338766" y="346766"/>
                </a:lnTo>
                <a:lnTo>
                  <a:pt x="7357416" y="388671"/>
                </a:lnTo>
                <a:lnTo>
                  <a:pt x="7372984" y="432145"/>
                </a:lnTo>
                <a:lnTo>
                  <a:pt x="7385332" y="477050"/>
                </a:lnTo>
                <a:lnTo>
                  <a:pt x="7394322" y="523248"/>
                </a:lnTo>
                <a:lnTo>
                  <a:pt x="7399817" y="570602"/>
                </a:lnTo>
                <a:lnTo>
                  <a:pt x="7401680" y="618975"/>
                </a:lnTo>
                <a:lnTo>
                  <a:pt x="7401680" y="4899065"/>
                </a:lnTo>
                <a:lnTo>
                  <a:pt x="7399817" y="4947437"/>
                </a:lnTo>
                <a:lnTo>
                  <a:pt x="7394322" y="4994791"/>
                </a:lnTo>
                <a:lnTo>
                  <a:pt x="7385332" y="5040990"/>
                </a:lnTo>
                <a:lnTo>
                  <a:pt x="7372984" y="5085895"/>
                </a:lnTo>
                <a:lnTo>
                  <a:pt x="7357416" y="5129368"/>
                </a:lnTo>
                <a:lnTo>
                  <a:pt x="7338766" y="5171274"/>
                </a:lnTo>
                <a:lnTo>
                  <a:pt x="7317171" y="5211473"/>
                </a:lnTo>
                <a:lnTo>
                  <a:pt x="7292769" y="5249828"/>
                </a:lnTo>
                <a:lnTo>
                  <a:pt x="7265697" y="5286201"/>
                </a:lnTo>
                <a:lnTo>
                  <a:pt x="7236093" y="5320456"/>
                </a:lnTo>
                <a:lnTo>
                  <a:pt x="7204096" y="5352454"/>
                </a:lnTo>
                <a:lnTo>
                  <a:pt x="7169841" y="5382058"/>
                </a:lnTo>
                <a:lnTo>
                  <a:pt x="7133467" y="5409129"/>
                </a:lnTo>
                <a:lnTo>
                  <a:pt x="7095112" y="5433531"/>
                </a:lnTo>
                <a:lnTo>
                  <a:pt x="7054913" y="5455126"/>
                </a:lnTo>
                <a:lnTo>
                  <a:pt x="7013008" y="5473777"/>
                </a:lnTo>
                <a:lnTo>
                  <a:pt x="6969534" y="5489345"/>
                </a:lnTo>
                <a:lnTo>
                  <a:pt x="6924629" y="5501692"/>
                </a:lnTo>
                <a:lnTo>
                  <a:pt x="6878431" y="5510683"/>
                </a:lnTo>
                <a:lnTo>
                  <a:pt x="6831077" y="5516178"/>
                </a:lnTo>
                <a:lnTo>
                  <a:pt x="6782705" y="5518040"/>
                </a:lnTo>
                <a:close/>
              </a:path>
            </a:pathLst>
          </a:custGeom>
          <a:ln w="3940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12383942" y="913552"/>
            <a:ext cx="3625850" cy="6902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300" b="1">
                <a:solidFill>
                  <a:srgbClr val="141818"/>
                </a:solidFill>
                <a:latin typeface="Suisse Int'l"/>
                <a:cs typeface="Suisse Int'l"/>
              </a:rPr>
              <a:t>Known</a:t>
            </a:r>
            <a:r>
              <a:rPr dirty="0" sz="2300" spc="-85" b="1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2300" spc="-10" b="1">
                <a:solidFill>
                  <a:srgbClr val="141818"/>
                </a:solidFill>
                <a:latin typeface="Suisse Int'l"/>
                <a:cs typeface="Suisse Int'l"/>
              </a:rPr>
              <a:t>Unknowns</a:t>
            </a:r>
            <a:endParaRPr sz="2300">
              <a:latin typeface="Suisse Int'l"/>
              <a:cs typeface="Suisse Int'l"/>
            </a:endParaRPr>
          </a:p>
          <a:p>
            <a:pPr marL="24765">
              <a:lnSpc>
                <a:spcPct val="100000"/>
              </a:lnSpc>
              <a:spcBef>
                <a:spcPts val="1090"/>
              </a:spcBef>
            </a:pP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Lo</a:t>
            </a:r>
            <a:r>
              <a:rPr dirty="0" sz="1150" spc="8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que</a:t>
            </a:r>
            <a:r>
              <a:rPr dirty="0" sz="1150" spc="8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reconocemos</a:t>
            </a:r>
            <a:r>
              <a:rPr dirty="0" sz="1150" spc="8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explícitamente</a:t>
            </a:r>
            <a:r>
              <a:rPr dirty="0" sz="1150" spc="8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que</a:t>
            </a:r>
            <a:r>
              <a:rPr dirty="0" sz="1150" spc="8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 spc="-10">
                <a:solidFill>
                  <a:srgbClr val="141818"/>
                </a:solidFill>
                <a:latin typeface="Suisse Int'l"/>
                <a:cs typeface="Suisse Int'l"/>
              </a:rPr>
              <a:t>ignoramos</a:t>
            </a:r>
            <a:endParaRPr sz="1150">
              <a:latin typeface="Suisse Int'l"/>
              <a:cs typeface="Suisse Int'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6765621" y="1062797"/>
            <a:ext cx="2212340" cy="1962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solidFill>
                  <a:srgbClr val="141818"/>
                </a:solidFill>
                <a:latin typeface="Suisse Int'l"/>
                <a:cs typeface="Suisse Int'l"/>
              </a:rPr>
              <a:t>¿Qué</a:t>
            </a:r>
            <a:r>
              <a:rPr dirty="0" sz="1100" spc="4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"/>
                <a:cs typeface="Suisse Int'l"/>
              </a:rPr>
              <a:t>sabemos</a:t>
            </a:r>
            <a:r>
              <a:rPr dirty="0" sz="1100" spc="4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"/>
                <a:cs typeface="Suisse Int'l"/>
              </a:rPr>
              <a:t>que</a:t>
            </a:r>
            <a:r>
              <a:rPr dirty="0" sz="1100" spc="4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"/>
                <a:cs typeface="Suisse Int'l"/>
              </a:rPr>
              <a:t>no</a:t>
            </a:r>
            <a:r>
              <a:rPr dirty="0" sz="1100" spc="4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00" spc="-10">
                <a:solidFill>
                  <a:srgbClr val="141818"/>
                </a:solidFill>
                <a:latin typeface="Suisse Int'l"/>
                <a:cs typeface="Suisse Int'l"/>
              </a:rPr>
              <a:t>sabemos?</a:t>
            </a:r>
            <a:endParaRPr sz="1100">
              <a:latin typeface="Suisse Int'l"/>
              <a:cs typeface="Suisse Int'l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1432489" y="6346619"/>
            <a:ext cx="7402195" cy="5518150"/>
          </a:xfrm>
          <a:custGeom>
            <a:avLst/>
            <a:gdLst/>
            <a:ahLst/>
            <a:cxnLst/>
            <a:rect l="l" t="t" r="r" b="b"/>
            <a:pathLst>
              <a:path w="7402195" h="5518150">
                <a:moveTo>
                  <a:pt x="6782705" y="5518040"/>
                </a:moveTo>
                <a:lnTo>
                  <a:pt x="618975" y="5518040"/>
                </a:lnTo>
                <a:lnTo>
                  <a:pt x="570602" y="5516178"/>
                </a:lnTo>
                <a:lnTo>
                  <a:pt x="523248" y="5510683"/>
                </a:lnTo>
                <a:lnTo>
                  <a:pt x="477050" y="5501692"/>
                </a:lnTo>
                <a:lnTo>
                  <a:pt x="432145" y="5489345"/>
                </a:lnTo>
                <a:lnTo>
                  <a:pt x="388671" y="5473777"/>
                </a:lnTo>
                <a:lnTo>
                  <a:pt x="346766" y="5455126"/>
                </a:lnTo>
                <a:lnTo>
                  <a:pt x="306567" y="5433531"/>
                </a:lnTo>
                <a:lnTo>
                  <a:pt x="268212" y="5409129"/>
                </a:lnTo>
                <a:lnTo>
                  <a:pt x="231838" y="5382058"/>
                </a:lnTo>
                <a:lnTo>
                  <a:pt x="197584" y="5352454"/>
                </a:lnTo>
                <a:lnTo>
                  <a:pt x="165586" y="5320456"/>
                </a:lnTo>
                <a:lnTo>
                  <a:pt x="135982" y="5286201"/>
                </a:lnTo>
                <a:lnTo>
                  <a:pt x="108910" y="5249828"/>
                </a:lnTo>
                <a:lnTo>
                  <a:pt x="84508" y="5211473"/>
                </a:lnTo>
                <a:lnTo>
                  <a:pt x="62913" y="5171274"/>
                </a:lnTo>
                <a:lnTo>
                  <a:pt x="44263" y="5129368"/>
                </a:lnTo>
                <a:lnTo>
                  <a:pt x="28695" y="5085895"/>
                </a:lnTo>
                <a:lnTo>
                  <a:pt x="16347" y="5040990"/>
                </a:lnTo>
                <a:lnTo>
                  <a:pt x="7357" y="4994791"/>
                </a:lnTo>
                <a:lnTo>
                  <a:pt x="1862" y="4947437"/>
                </a:lnTo>
                <a:lnTo>
                  <a:pt x="0" y="4899065"/>
                </a:lnTo>
                <a:lnTo>
                  <a:pt x="0" y="618975"/>
                </a:lnTo>
                <a:lnTo>
                  <a:pt x="1862" y="570602"/>
                </a:lnTo>
                <a:lnTo>
                  <a:pt x="7357" y="523248"/>
                </a:lnTo>
                <a:lnTo>
                  <a:pt x="16347" y="477050"/>
                </a:lnTo>
                <a:lnTo>
                  <a:pt x="28695" y="432145"/>
                </a:lnTo>
                <a:lnTo>
                  <a:pt x="44263" y="388671"/>
                </a:lnTo>
                <a:lnTo>
                  <a:pt x="62913" y="346766"/>
                </a:lnTo>
                <a:lnTo>
                  <a:pt x="84508" y="306567"/>
                </a:lnTo>
                <a:lnTo>
                  <a:pt x="108910" y="268212"/>
                </a:lnTo>
                <a:lnTo>
                  <a:pt x="135982" y="231838"/>
                </a:lnTo>
                <a:lnTo>
                  <a:pt x="165586" y="197584"/>
                </a:lnTo>
                <a:lnTo>
                  <a:pt x="197584" y="165586"/>
                </a:lnTo>
                <a:lnTo>
                  <a:pt x="231838" y="135982"/>
                </a:lnTo>
                <a:lnTo>
                  <a:pt x="268212" y="108910"/>
                </a:lnTo>
                <a:lnTo>
                  <a:pt x="306567" y="84508"/>
                </a:lnTo>
                <a:lnTo>
                  <a:pt x="346766" y="62913"/>
                </a:lnTo>
                <a:lnTo>
                  <a:pt x="388671" y="44263"/>
                </a:lnTo>
                <a:lnTo>
                  <a:pt x="432145" y="28695"/>
                </a:lnTo>
                <a:lnTo>
                  <a:pt x="477050" y="16347"/>
                </a:lnTo>
                <a:lnTo>
                  <a:pt x="523248" y="7357"/>
                </a:lnTo>
                <a:lnTo>
                  <a:pt x="570602" y="1862"/>
                </a:lnTo>
                <a:lnTo>
                  <a:pt x="618975" y="0"/>
                </a:lnTo>
                <a:lnTo>
                  <a:pt x="6782705" y="0"/>
                </a:lnTo>
                <a:lnTo>
                  <a:pt x="6831077" y="1862"/>
                </a:lnTo>
                <a:lnTo>
                  <a:pt x="6878431" y="7357"/>
                </a:lnTo>
                <a:lnTo>
                  <a:pt x="6924629" y="16347"/>
                </a:lnTo>
                <a:lnTo>
                  <a:pt x="6969534" y="28695"/>
                </a:lnTo>
                <a:lnTo>
                  <a:pt x="7013008" y="44263"/>
                </a:lnTo>
                <a:lnTo>
                  <a:pt x="7054913" y="62913"/>
                </a:lnTo>
                <a:lnTo>
                  <a:pt x="7095112" y="84508"/>
                </a:lnTo>
                <a:lnTo>
                  <a:pt x="7133467" y="108910"/>
                </a:lnTo>
                <a:lnTo>
                  <a:pt x="7169841" y="135982"/>
                </a:lnTo>
                <a:lnTo>
                  <a:pt x="7204096" y="165586"/>
                </a:lnTo>
                <a:lnTo>
                  <a:pt x="7236093" y="197584"/>
                </a:lnTo>
                <a:lnTo>
                  <a:pt x="7265697" y="231838"/>
                </a:lnTo>
                <a:lnTo>
                  <a:pt x="7292769" y="268212"/>
                </a:lnTo>
                <a:lnTo>
                  <a:pt x="7317171" y="306567"/>
                </a:lnTo>
                <a:lnTo>
                  <a:pt x="7338766" y="346766"/>
                </a:lnTo>
                <a:lnTo>
                  <a:pt x="7357416" y="388671"/>
                </a:lnTo>
                <a:lnTo>
                  <a:pt x="7372984" y="432145"/>
                </a:lnTo>
                <a:lnTo>
                  <a:pt x="7385332" y="477050"/>
                </a:lnTo>
                <a:lnTo>
                  <a:pt x="7394322" y="523248"/>
                </a:lnTo>
                <a:lnTo>
                  <a:pt x="7399817" y="570602"/>
                </a:lnTo>
                <a:lnTo>
                  <a:pt x="7401680" y="618975"/>
                </a:lnTo>
                <a:lnTo>
                  <a:pt x="7401680" y="4899065"/>
                </a:lnTo>
                <a:lnTo>
                  <a:pt x="7399817" y="4947437"/>
                </a:lnTo>
                <a:lnTo>
                  <a:pt x="7394322" y="4994791"/>
                </a:lnTo>
                <a:lnTo>
                  <a:pt x="7385332" y="5040990"/>
                </a:lnTo>
                <a:lnTo>
                  <a:pt x="7372984" y="5085895"/>
                </a:lnTo>
                <a:lnTo>
                  <a:pt x="7357416" y="5129368"/>
                </a:lnTo>
                <a:lnTo>
                  <a:pt x="7338766" y="5171274"/>
                </a:lnTo>
                <a:lnTo>
                  <a:pt x="7317171" y="5211473"/>
                </a:lnTo>
                <a:lnTo>
                  <a:pt x="7292769" y="5249828"/>
                </a:lnTo>
                <a:lnTo>
                  <a:pt x="7265697" y="5286201"/>
                </a:lnTo>
                <a:lnTo>
                  <a:pt x="7236093" y="5320456"/>
                </a:lnTo>
                <a:lnTo>
                  <a:pt x="7204096" y="5352454"/>
                </a:lnTo>
                <a:lnTo>
                  <a:pt x="7169841" y="5382058"/>
                </a:lnTo>
                <a:lnTo>
                  <a:pt x="7133467" y="5409129"/>
                </a:lnTo>
                <a:lnTo>
                  <a:pt x="7095112" y="5433531"/>
                </a:lnTo>
                <a:lnTo>
                  <a:pt x="7054913" y="5455126"/>
                </a:lnTo>
                <a:lnTo>
                  <a:pt x="7013008" y="5473777"/>
                </a:lnTo>
                <a:lnTo>
                  <a:pt x="6969534" y="5489345"/>
                </a:lnTo>
                <a:lnTo>
                  <a:pt x="6924629" y="5501692"/>
                </a:lnTo>
                <a:lnTo>
                  <a:pt x="6878431" y="5510683"/>
                </a:lnTo>
                <a:lnTo>
                  <a:pt x="6831077" y="5516178"/>
                </a:lnTo>
                <a:lnTo>
                  <a:pt x="6782705" y="5518040"/>
                </a:lnTo>
                <a:close/>
              </a:path>
            </a:pathLst>
          </a:custGeom>
          <a:ln w="3940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1877490" y="6723460"/>
            <a:ext cx="3074670" cy="8953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300" b="1">
                <a:solidFill>
                  <a:srgbClr val="141818"/>
                </a:solidFill>
                <a:latin typeface="Suisse Int'l"/>
                <a:cs typeface="Suisse Int'l"/>
              </a:rPr>
              <a:t>Unknown</a:t>
            </a:r>
            <a:r>
              <a:rPr dirty="0" sz="2300" spc="-114" b="1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2300" spc="-10" b="1">
                <a:solidFill>
                  <a:srgbClr val="141818"/>
                </a:solidFill>
                <a:latin typeface="Suisse Int'l"/>
                <a:cs typeface="Suisse Int'l"/>
              </a:rPr>
              <a:t>Knowns</a:t>
            </a:r>
            <a:endParaRPr sz="2300">
              <a:latin typeface="Suisse Int'l"/>
              <a:cs typeface="Suisse Int'l"/>
            </a:endParaRPr>
          </a:p>
          <a:p>
            <a:pPr marL="24765" marR="5080">
              <a:lnSpc>
                <a:spcPct val="116900"/>
              </a:lnSpc>
              <a:spcBef>
                <a:spcPts val="855"/>
              </a:spcBef>
            </a:pP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Suposiciones</a:t>
            </a:r>
            <a:r>
              <a:rPr dirty="0" sz="1150" spc="10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implícitas</a:t>
            </a:r>
            <a:r>
              <a:rPr dirty="0" sz="1150" spc="10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que</a:t>
            </a:r>
            <a:r>
              <a:rPr dirty="0" sz="1150" spc="10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 spc="-10">
                <a:solidFill>
                  <a:srgbClr val="141818"/>
                </a:solidFill>
                <a:latin typeface="Suisse Int'l"/>
                <a:cs typeface="Suisse Int'l"/>
              </a:rPr>
              <a:t>podríamos</a:t>
            </a:r>
            <a:r>
              <a:rPr dirty="0" sz="1150" spc="50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estar</a:t>
            </a:r>
            <a:r>
              <a:rPr dirty="0" sz="1150" spc="7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haciendo</a:t>
            </a:r>
            <a:r>
              <a:rPr dirty="0" sz="1150" spc="7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sin</a:t>
            </a:r>
            <a:r>
              <a:rPr dirty="0" sz="1150" spc="8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examinarlas</a:t>
            </a:r>
            <a:r>
              <a:rPr dirty="0" sz="1150" spc="7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 spc="-10">
                <a:solidFill>
                  <a:srgbClr val="141818"/>
                </a:solidFill>
                <a:latin typeface="Suisse Int'l"/>
                <a:cs typeface="Suisse Int'l"/>
              </a:rPr>
              <a:t>críticamente</a:t>
            </a:r>
            <a:endParaRPr sz="1150">
              <a:latin typeface="Suisse Int'l"/>
              <a:cs typeface="Suisse Int'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5947763" y="6872713"/>
            <a:ext cx="2524125" cy="1962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solidFill>
                  <a:srgbClr val="141818"/>
                </a:solidFill>
                <a:latin typeface="Suisse Int'l"/>
                <a:cs typeface="Suisse Int'l"/>
              </a:rPr>
              <a:t>¿Qué</a:t>
            </a:r>
            <a:r>
              <a:rPr dirty="0" sz="1100" spc="3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"/>
                <a:cs typeface="Suisse Int'l"/>
              </a:rPr>
              <a:t>no</a:t>
            </a:r>
            <a:r>
              <a:rPr dirty="0" sz="1100" spc="3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"/>
                <a:cs typeface="Suisse Int'l"/>
              </a:rPr>
              <a:t>sabemos</a:t>
            </a:r>
            <a:r>
              <a:rPr dirty="0" sz="1100" spc="3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"/>
                <a:cs typeface="Suisse Int'l"/>
              </a:rPr>
              <a:t>que</a:t>
            </a:r>
            <a:r>
              <a:rPr dirty="0" sz="1100" spc="3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"/>
                <a:cs typeface="Suisse Int'l"/>
              </a:rPr>
              <a:t>sí</a:t>
            </a:r>
            <a:r>
              <a:rPr dirty="0" sz="1100" spc="3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00" spc="-10">
                <a:solidFill>
                  <a:srgbClr val="141818"/>
                </a:solidFill>
                <a:latin typeface="Suisse Int'l"/>
                <a:cs typeface="Suisse Int'l"/>
              </a:rPr>
              <a:t>dominamos?</a:t>
            </a:r>
            <a:endParaRPr sz="1100">
              <a:latin typeface="Suisse Int'l"/>
              <a:cs typeface="Suisse Int'l"/>
            </a:endParaRPr>
          </a:p>
        </p:txBody>
      </p:sp>
      <p:sp>
        <p:nvSpPr>
          <p:cNvPr id="15" name="object 15" descr=""/>
          <p:cNvSpPr/>
          <p:nvPr/>
        </p:nvSpPr>
        <p:spPr>
          <a:xfrm>
            <a:off x="11938942" y="6346619"/>
            <a:ext cx="7402195" cy="5518150"/>
          </a:xfrm>
          <a:custGeom>
            <a:avLst/>
            <a:gdLst/>
            <a:ahLst/>
            <a:cxnLst/>
            <a:rect l="l" t="t" r="r" b="b"/>
            <a:pathLst>
              <a:path w="7402194" h="5518150">
                <a:moveTo>
                  <a:pt x="6782705" y="5518040"/>
                </a:moveTo>
                <a:lnTo>
                  <a:pt x="618975" y="5518040"/>
                </a:lnTo>
                <a:lnTo>
                  <a:pt x="570602" y="5516178"/>
                </a:lnTo>
                <a:lnTo>
                  <a:pt x="523248" y="5510683"/>
                </a:lnTo>
                <a:lnTo>
                  <a:pt x="477050" y="5501692"/>
                </a:lnTo>
                <a:lnTo>
                  <a:pt x="432145" y="5489345"/>
                </a:lnTo>
                <a:lnTo>
                  <a:pt x="388671" y="5473777"/>
                </a:lnTo>
                <a:lnTo>
                  <a:pt x="346766" y="5455126"/>
                </a:lnTo>
                <a:lnTo>
                  <a:pt x="306567" y="5433531"/>
                </a:lnTo>
                <a:lnTo>
                  <a:pt x="268212" y="5409129"/>
                </a:lnTo>
                <a:lnTo>
                  <a:pt x="231838" y="5382058"/>
                </a:lnTo>
                <a:lnTo>
                  <a:pt x="197584" y="5352454"/>
                </a:lnTo>
                <a:lnTo>
                  <a:pt x="165586" y="5320456"/>
                </a:lnTo>
                <a:lnTo>
                  <a:pt x="135982" y="5286201"/>
                </a:lnTo>
                <a:lnTo>
                  <a:pt x="108910" y="5249828"/>
                </a:lnTo>
                <a:lnTo>
                  <a:pt x="84508" y="5211473"/>
                </a:lnTo>
                <a:lnTo>
                  <a:pt x="62913" y="5171274"/>
                </a:lnTo>
                <a:lnTo>
                  <a:pt x="44263" y="5129368"/>
                </a:lnTo>
                <a:lnTo>
                  <a:pt x="28695" y="5085895"/>
                </a:lnTo>
                <a:lnTo>
                  <a:pt x="16347" y="5040990"/>
                </a:lnTo>
                <a:lnTo>
                  <a:pt x="7357" y="4994791"/>
                </a:lnTo>
                <a:lnTo>
                  <a:pt x="1862" y="4947437"/>
                </a:lnTo>
                <a:lnTo>
                  <a:pt x="0" y="4899065"/>
                </a:lnTo>
                <a:lnTo>
                  <a:pt x="0" y="618975"/>
                </a:lnTo>
                <a:lnTo>
                  <a:pt x="1862" y="570602"/>
                </a:lnTo>
                <a:lnTo>
                  <a:pt x="7357" y="523248"/>
                </a:lnTo>
                <a:lnTo>
                  <a:pt x="16347" y="477050"/>
                </a:lnTo>
                <a:lnTo>
                  <a:pt x="28695" y="432145"/>
                </a:lnTo>
                <a:lnTo>
                  <a:pt x="44263" y="388671"/>
                </a:lnTo>
                <a:lnTo>
                  <a:pt x="62913" y="346766"/>
                </a:lnTo>
                <a:lnTo>
                  <a:pt x="84508" y="306567"/>
                </a:lnTo>
                <a:lnTo>
                  <a:pt x="108910" y="268212"/>
                </a:lnTo>
                <a:lnTo>
                  <a:pt x="135982" y="231838"/>
                </a:lnTo>
                <a:lnTo>
                  <a:pt x="165586" y="197584"/>
                </a:lnTo>
                <a:lnTo>
                  <a:pt x="197584" y="165586"/>
                </a:lnTo>
                <a:lnTo>
                  <a:pt x="231838" y="135982"/>
                </a:lnTo>
                <a:lnTo>
                  <a:pt x="268212" y="108910"/>
                </a:lnTo>
                <a:lnTo>
                  <a:pt x="306567" y="84508"/>
                </a:lnTo>
                <a:lnTo>
                  <a:pt x="346766" y="62913"/>
                </a:lnTo>
                <a:lnTo>
                  <a:pt x="388671" y="44263"/>
                </a:lnTo>
                <a:lnTo>
                  <a:pt x="432145" y="28695"/>
                </a:lnTo>
                <a:lnTo>
                  <a:pt x="477050" y="16347"/>
                </a:lnTo>
                <a:lnTo>
                  <a:pt x="523248" y="7357"/>
                </a:lnTo>
                <a:lnTo>
                  <a:pt x="570602" y="1862"/>
                </a:lnTo>
                <a:lnTo>
                  <a:pt x="618975" y="0"/>
                </a:lnTo>
                <a:lnTo>
                  <a:pt x="6782705" y="0"/>
                </a:lnTo>
                <a:lnTo>
                  <a:pt x="6831077" y="1862"/>
                </a:lnTo>
                <a:lnTo>
                  <a:pt x="6878431" y="7357"/>
                </a:lnTo>
                <a:lnTo>
                  <a:pt x="6924629" y="16347"/>
                </a:lnTo>
                <a:lnTo>
                  <a:pt x="6969534" y="28695"/>
                </a:lnTo>
                <a:lnTo>
                  <a:pt x="7013008" y="44263"/>
                </a:lnTo>
                <a:lnTo>
                  <a:pt x="7054913" y="62913"/>
                </a:lnTo>
                <a:lnTo>
                  <a:pt x="7095112" y="84508"/>
                </a:lnTo>
                <a:lnTo>
                  <a:pt x="7133467" y="108910"/>
                </a:lnTo>
                <a:lnTo>
                  <a:pt x="7169841" y="135982"/>
                </a:lnTo>
                <a:lnTo>
                  <a:pt x="7204096" y="165586"/>
                </a:lnTo>
                <a:lnTo>
                  <a:pt x="7236093" y="197584"/>
                </a:lnTo>
                <a:lnTo>
                  <a:pt x="7265697" y="231838"/>
                </a:lnTo>
                <a:lnTo>
                  <a:pt x="7292769" y="268212"/>
                </a:lnTo>
                <a:lnTo>
                  <a:pt x="7317171" y="306567"/>
                </a:lnTo>
                <a:lnTo>
                  <a:pt x="7338766" y="346766"/>
                </a:lnTo>
                <a:lnTo>
                  <a:pt x="7357416" y="388671"/>
                </a:lnTo>
                <a:lnTo>
                  <a:pt x="7372984" y="432145"/>
                </a:lnTo>
                <a:lnTo>
                  <a:pt x="7385332" y="477050"/>
                </a:lnTo>
                <a:lnTo>
                  <a:pt x="7394322" y="523248"/>
                </a:lnTo>
                <a:lnTo>
                  <a:pt x="7399817" y="570602"/>
                </a:lnTo>
                <a:lnTo>
                  <a:pt x="7401680" y="618975"/>
                </a:lnTo>
                <a:lnTo>
                  <a:pt x="7401680" y="4899065"/>
                </a:lnTo>
                <a:lnTo>
                  <a:pt x="7399817" y="4947437"/>
                </a:lnTo>
                <a:lnTo>
                  <a:pt x="7394322" y="4994791"/>
                </a:lnTo>
                <a:lnTo>
                  <a:pt x="7385332" y="5040990"/>
                </a:lnTo>
                <a:lnTo>
                  <a:pt x="7372984" y="5085895"/>
                </a:lnTo>
                <a:lnTo>
                  <a:pt x="7357416" y="5129368"/>
                </a:lnTo>
                <a:lnTo>
                  <a:pt x="7338766" y="5171274"/>
                </a:lnTo>
                <a:lnTo>
                  <a:pt x="7317171" y="5211473"/>
                </a:lnTo>
                <a:lnTo>
                  <a:pt x="7292769" y="5249828"/>
                </a:lnTo>
                <a:lnTo>
                  <a:pt x="7265697" y="5286201"/>
                </a:lnTo>
                <a:lnTo>
                  <a:pt x="7236093" y="5320456"/>
                </a:lnTo>
                <a:lnTo>
                  <a:pt x="7204096" y="5352454"/>
                </a:lnTo>
                <a:lnTo>
                  <a:pt x="7169841" y="5382058"/>
                </a:lnTo>
                <a:lnTo>
                  <a:pt x="7133467" y="5409129"/>
                </a:lnTo>
                <a:lnTo>
                  <a:pt x="7095112" y="5433531"/>
                </a:lnTo>
                <a:lnTo>
                  <a:pt x="7054913" y="5455126"/>
                </a:lnTo>
                <a:lnTo>
                  <a:pt x="7013008" y="5473777"/>
                </a:lnTo>
                <a:lnTo>
                  <a:pt x="6969534" y="5489345"/>
                </a:lnTo>
                <a:lnTo>
                  <a:pt x="6924629" y="5501692"/>
                </a:lnTo>
                <a:lnTo>
                  <a:pt x="6878431" y="5510683"/>
                </a:lnTo>
                <a:lnTo>
                  <a:pt x="6831077" y="5516178"/>
                </a:lnTo>
                <a:lnTo>
                  <a:pt x="6782705" y="5518040"/>
                </a:lnTo>
                <a:close/>
              </a:path>
            </a:pathLst>
          </a:custGeom>
          <a:ln w="3940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 txBox="1"/>
          <p:nvPr/>
        </p:nvSpPr>
        <p:spPr>
          <a:xfrm>
            <a:off x="12383942" y="6723460"/>
            <a:ext cx="2943860" cy="6902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300" b="1">
                <a:solidFill>
                  <a:srgbClr val="141818"/>
                </a:solidFill>
                <a:latin typeface="Suisse Int'l"/>
                <a:cs typeface="Suisse Int'l"/>
              </a:rPr>
              <a:t>Unknown</a:t>
            </a:r>
            <a:r>
              <a:rPr dirty="0" sz="2300" spc="-114" b="1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2300" spc="-10" b="1">
                <a:solidFill>
                  <a:srgbClr val="141818"/>
                </a:solidFill>
                <a:latin typeface="Suisse Int'l"/>
                <a:cs typeface="Suisse Int'l"/>
              </a:rPr>
              <a:t>Unknowns</a:t>
            </a:r>
            <a:endParaRPr sz="2300">
              <a:latin typeface="Suisse Int'l"/>
              <a:cs typeface="Suisse Int'l"/>
            </a:endParaRPr>
          </a:p>
          <a:p>
            <a:pPr marL="24765">
              <a:lnSpc>
                <a:spcPct val="100000"/>
              </a:lnSpc>
              <a:spcBef>
                <a:spcPts val="1090"/>
              </a:spcBef>
            </a:pP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Puntos</a:t>
            </a:r>
            <a:r>
              <a:rPr dirty="0" sz="1150" spc="6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>
                <a:solidFill>
                  <a:srgbClr val="141818"/>
                </a:solidFill>
                <a:latin typeface="Suisse Int'l"/>
                <a:cs typeface="Suisse Int'l"/>
              </a:rPr>
              <a:t>ciegos</a:t>
            </a:r>
            <a:r>
              <a:rPr dirty="0" sz="1150" spc="7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50" spc="-10">
                <a:solidFill>
                  <a:srgbClr val="141818"/>
                </a:solidFill>
                <a:latin typeface="Suisse Int'l"/>
                <a:cs typeface="Suisse Int'l"/>
              </a:rPr>
              <a:t>fundamentales</a:t>
            </a:r>
            <a:endParaRPr sz="1150">
              <a:latin typeface="Suisse Int'l"/>
              <a:cs typeface="Suisse Int'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5904703" y="6872713"/>
            <a:ext cx="3073400" cy="1962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solidFill>
                  <a:srgbClr val="141818"/>
                </a:solidFill>
                <a:latin typeface="Suisse Int'l"/>
                <a:cs typeface="Suisse Int'l"/>
              </a:rPr>
              <a:t>¿Qué</a:t>
            </a:r>
            <a:r>
              <a:rPr dirty="0" sz="1100" spc="6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"/>
                <a:cs typeface="Suisse Int'l"/>
              </a:rPr>
              <a:t>desconocemos</a:t>
            </a:r>
            <a:r>
              <a:rPr dirty="0" sz="1100" spc="7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"/>
                <a:cs typeface="Suisse Int'l"/>
              </a:rPr>
              <a:t>que</a:t>
            </a:r>
            <a:r>
              <a:rPr dirty="0" sz="1100" spc="7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"/>
                <a:cs typeface="Suisse Int'l"/>
              </a:rPr>
              <a:t>debemos</a:t>
            </a:r>
            <a:r>
              <a:rPr dirty="0" sz="1100" spc="7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100" spc="-10">
                <a:solidFill>
                  <a:srgbClr val="141818"/>
                </a:solidFill>
                <a:latin typeface="Suisse Int'l"/>
                <a:cs typeface="Suisse Int'l"/>
              </a:rPr>
              <a:t>aprender?</a:t>
            </a:r>
            <a:endParaRPr sz="1100">
              <a:latin typeface="Suisse Int'l"/>
              <a:cs typeface="Suisse Int'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9591995" y="702169"/>
            <a:ext cx="1588770" cy="714375"/>
          </a:xfrm>
          <a:prstGeom prst="rect">
            <a:avLst/>
          </a:prstGeom>
        </p:spPr>
        <p:txBody>
          <a:bodyPr wrap="square" lIns="0" tIns="33019" rIns="0" bIns="0" rtlCol="0" vert="horz">
            <a:spAutoFit/>
          </a:bodyPr>
          <a:lstStyle/>
          <a:p>
            <a:pPr marL="73025" marR="5080" indent="-60960">
              <a:lnSpc>
                <a:spcPts val="2670"/>
              </a:lnSpc>
              <a:spcBef>
                <a:spcPts val="259"/>
              </a:spcBef>
            </a:pPr>
            <a:r>
              <a:rPr dirty="0" sz="2300" spc="-10" b="1">
                <a:solidFill>
                  <a:srgbClr val="141818"/>
                </a:solidFill>
                <a:latin typeface="Suisse Int'l"/>
                <a:cs typeface="Suisse Int'l"/>
              </a:rPr>
              <a:t>Supuestos implícitos</a:t>
            </a:r>
            <a:endParaRPr sz="2300">
              <a:latin typeface="Suisse Int'l"/>
              <a:cs typeface="Suisse Int'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9860240" y="6566549"/>
            <a:ext cx="1051560" cy="714375"/>
          </a:xfrm>
          <a:prstGeom prst="rect">
            <a:avLst/>
          </a:prstGeom>
        </p:spPr>
        <p:txBody>
          <a:bodyPr wrap="square" lIns="0" tIns="33019" rIns="0" bIns="0" rtlCol="0" vert="horz">
            <a:spAutoFit/>
          </a:bodyPr>
          <a:lstStyle/>
          <a:p>
            <a:pPr marL="12700" marR="5080">
              <a:lnSpc>
                <a:spcPts val="2670"/>
              </a:lnSpc>
              <a:spcBef>
                <a:spcPts val="259"/>
              </a:spcBef>
            </a:pPr>
            <a:r>
              <a:rPr dirty="0" sz="2300" spc="-20" b="1">
                <a:solidFill>
                  <a:srgbClr val="141818"/>
                </a:solidFill>
                <a:latin typeface="Suisse Int'l"/>
                <a:cs typeface="Suisse Int'l"/>
              </a:rPr>
              <a:t>Puntos </a:t>
            </a:r>
            <a:r>
              <a:rPr dirty="0" sz="2300" spc="-10" b="1">
                <a:solidFill>
                  <a:srgbClr val="141818"/>
                </a:solidFill>
                <a:latin typeface="Suisse Int'l"/>
                <a:cs typeface="Suisse Int'l"/>
              </a:rPr>
              <a:t>Ciegos</a:t>
            </a:r>
            <a:endParaRPr sz="2300">
              <a:latin typeface="Suisse Int'l"/>
              <a:cs typeface="Suisse Int'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Qualitas_VM</dc:title>
  <dcterms:created xsi:type="dcterms:W3CDTF">2025-04-21T14:16:29Z</dcterms:created>
  <dcterms:modified xsi:type="dcterms:W3CDTF">2025-04-21T14:16:29Z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2025-04-21T00:00:00Z</vt:filetime>
  </property>
  <property fmtid="{D5CDD505-2E9C-101B-9397-08002B2CF9AE}" pid="3" name="Creator">
    <vt:lpwstr>Adobe Illustrator 29.4 (Macintosh)</vt:lpwstr>
  </property>
  <property fmtid="{D5CDD505-2E9C-101B-9397-08002B2CF9AE}" pid="4" name="LastSaved">
    <vt:filetime>2025-04-21T00:00:00Z</vt:filetime>
  </property>
  <property fmtid="{D5CDD505-2E9C-101B-9397-08002B2CF9AE}" pid="5" name="Producer">
    <vt:lpwstr>Adobe PDF library 17.00</vt:lpwstr>
  </property>
</Properties>
</file>