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56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8456201"/>
            <a:ext cx="285750" cy="35566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Inventario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lo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Desconocido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110600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432489" y="536709"/>
            <a:ext cx="7402195" cy="5518150"/>
          </a:xfrm>
          <a:custGeom>
            <a:avLst/>
            <a:gdLst/>
            <a:ahLst/>
            <a:cxnLst/>
            <a:rect l="l" t="t" r="r" b="b"/>
            <a:pathLst>
              <a:path w="7402195" h="5518150">
                <a:moveTo>
                  <a:pt x="6782705" y="5518040"/>
                </a:moveTo>
                <a:lnTo>
                  <a:pt x="618975" y="5518040"/>
                </a:lnTo>
                <a:lnTo>
                  <a:pt x="570602" y="5516178"/>
                </a:lnTo>
                <a:lnTo>
                  <a:pt x="523248" y="5510683"/>
                </a:lnTo>
                <a:lnTo>
                  <a:pt x="477050" y="5501692"/>
                </a:lnTo>
                <a:lnTo>
                  <a:pt x="432145" y="5489345"/>
                </a:lnTo>
                <a:lnTo>
                  <a:pt x="388671" y="5473777"/>
                </a:lnTo>
                <a:lnTo>
                  <a:pt x="346766" y="5455126"/>
                </a:lnTo>
                <a:lnTo>
                  <a:pt x="306567" y="5433531"/>
                </a:lnTo>
                <a:lnTo>
                  <a:pt x="268212" y="5409129"/>
                </a:lnTo>
                <a:lnTo>
                  <a:pt x="231838" y="5382058"/>
                </a:lnTo>
                <a:lnTo>
                  <a:pt x="197584" y="5352454"/>
                </a:lnTo>
                <a:lnTo>
                  <a:pt x="165586" y="5320456"/>
                </a:lnTo>
                <a:lnTo>
                  <a:pt x="135982" y="5286201"/>
                </a:lnTo>
                <a:lnTo>
                  <a:pt x="108910" y="5249828"/>
                </a:lnTo>
                <a:lnTo>
                  <a:pt x="84508" y="5211473"/>
                </a:lnTo>
                <a:lnTo>
                  <a:pt x="62913" y="5171274"/>
                </a:lnTo>
                <a:lnTo>
                  <a:pt x="44263" y="5129368"/>
                </a:lnTo>
                <a:lnTo>
                  <a:pt x="28695" y="5085895"/>
                </a:lnTo>
                <a:lnTo>
                  <a:pt x="16347" y="5040990"/>
                </a:lnTo>
                <a:lnTo>
                  <a:pt x="7357" y="4994791"/>
                </a:lnTo>
                <a:lnTo>
                  <a:pt x="1862" y="4947437"/>
                </a:lnTo>
                <a:lnTo>
                  <a:pt x="0" y="4899065"/>
                </a:lnTo>
                <a:lnTo>
                  <a:pt x="0" y="618975"/>
                </a:lnTo>
                <a:lnTo>
                  <a:pt x="1862" y="570602"/>
                </a:lnTo>
                <a:lnTo>
                  <a:pt x="7357" y="523248"/>
                </a:lnTo>
                <a:lnTo>
                  <a:pt x="16347" y="477050"/>
                </a:lnTo>
                <a:lnTo>
                  <a:pt x="28695" y="432145"/>
                </a:lnTo>
                <a:lnTo>
                  <a:pt x="44263" y="388671"/>
                </a:lnTo>
                <a:lnTo>
                  <a:pt x="62913" y="346766"/>
                </a:lnTo>
                <a:lnTo>
                  <a:pt x="84508" y="306567"/>
                </a:lnTo>
                <a:lnTo>
                  <a:pt x="108910" y="268212"/>
                </a:lnTo>
                <a:lnTo>
                  <a:pt x="135982" y="231838"/>
                </a:lnTo>
                <a:lnTo>
                  <a:pt x="165586" y="197584"/>
                </a:lnTo>
                <a:lnTo>
                  <a:pt x="197584" y="165586"/>
                </a:lnTo>
                <a:lnTo>
                  <a:pt x="231838" y="135982"/>
                </a:lnTo>
                <a:lnTo>
                  <a:pt x="268212" y="108910"/>
                </a:lnTo>
                <a:lnTo>
                  <a:pt x="306567" y="84508"/>
                </a:lnTo>
                <a:lnTo>
                  <a:pt x="346766" y="62913"/>
                </a:lnTo>
                <a:lnTo>
                  <a:pt x="388671" y="44263"/>
                </a:lnTo>
                <a:lnTo>
                  <a:pt x="432145" y="28695"/>
                </a:lnTo>
                <a:lnTo>
                  <a:pt x="477050" y="16347"/>
                </a:lnTo>
                <a:lnTo>
                  <a:pt x="523248" y="7357"/>
                </a:lnTo>
                <a:lnTo>
                  <a:pt x="570602" y="1862"/>
                </a:lnTo>
                <a:lnTo>
                  <a:pt x="618975" y="0"/>
                </a:lnTo>
                <a:lnTo>
                  <a:pt x="6782705" y="0"/>
                </a:lnTo>
                <a:lnTo>
                  <a:pt x="6831077" y="1862"/>
                </a:lnTo>
                <a:lnTo>
                  <a:pt x="6878431" y="7357"/>
                </a:lnTo>
                <a:lnTo>
                  <a:pt x="6924629" y="16347"/>
                </a:lnTo>
                <a:lnTo>
                  <a:pt x="6969534" y="28695"/>
                </a:lnTo>
                <a:lnTo>
                  <a:pt x="7013008" y="44263"/>
                </a:lnTo>
                <a:lnTo>
                  <a:pt x="7054913" y="62913"/>
                </a:lnTo>
                <a:lnTo>
                  <a:pt x="7095112" y="84508"/>
                </a:lnTo>
                <a:lnTo>
                  <a:pt x="7133467" y="108910"/>
                </a:lnTo>
                <a:lnTo>
                  <a:pt x="7169841" y="135982"/>
                </a:lnTo>
                <a:lnTo>
                  <a:pt x="7204096" y="165586"/>
                </a:lnTo>
                <a:lnTo>
                  <a:pt x="7236093" y="197584"/>
                </a:lnTo>
                <a:lnTo>
                  <a:pt x="7265697" y="231838"/>
                </a:lnTo>
                <a:lnTo>
                  <a:pt x="7292769" y="268212"/>
                </a:lnTo>
                <a:lnTo>
                  <a:pt x="7317171" y="306567"/>
                </a:lnTo>
                <a:lnTo>
                  <a:pt x="7338766" y="346766"/>
                </a:lnTo>
                <a:lnTo>
                  <a:pt x="7357416" y="388671"/>
                </a:lnTo>
                <a:lnTo>
                  <a:pt x="7372984" y="432145"/>
                </a:lnTo>
                <a:lnTo>
                  <a:pt x="7385332" y="477050"/>
                </a:lnTo>
                <a:lnTo>
                  <a:pt x="7394322" y="523248"/>
                </a:lnTo>
                <a:lnTo>
                  <a:pt x="7399817" y="570602"/>
                </a:lnTo>
                <a:lnTo>
                  <a:pt x="7401680" y="618975"/>
                </a:lnTo>
                <a:lnTo>
                  <a:pt x="7401680" y="4899065"/>
                </a:lnTo>
                <a:lnTo>
                  <a:pt x="7399817" y="4947437"/>
                </a:lnTo>
                <a:lnTo>
                  <a:pt x="7394322" y="4994791"/>
                </a:lnTo>
                <a:lnTo>
                  <a:pt x="7385332" y="5040990"/>
                </a:lnTo>
                <a:lnTo>
                  <a:pt x="7372984" y="5085895"/>
                </a:lnTo>
                <a:lnTo>
                  <a:pt x="7357416" y="5129368"/>
                </a:lnTo>
                <a:lnTo>
                  <a:pt x="7338766" y="5171274"/>
                </a:lnTo>
                <a:lnTo>
                  <a:pt x="7317171" y="5211473"/>
                </a:lnTo>
                <a:lnTo>
                  <a:pt x="7292769" y="5249828"/>
                </a:lnTo>
                <a:lnTo>
                  <a:pt x="7265697" y="5286201"/>
                </a:lnTo>
                <a:lnTo>
                  <a:pt x="7236093" y="5320456"/>
                </a:lnTo>
                <a:lnTo>
                  <a:pt x="7204096" y="5352454"/>
                </a:lnTo>
                <a:lnTo>
                  <a:pt x="7169841" y="5382058"/>
                </a:lnTo>
                <a:lnTo>
                  <a:pt x="7133467" y="5409129"/>
                </a:lnTo>
                <a:lnTo>
                  <a:pt x="7095112" y="5433531"/>
                </a:lnTo>
                <a:lnTo>
                  <a:pt x="7054913" y="5455126"/>
                </a:lnTo>
                <a:lnTo>
                  <a:pt x="7013008" y="5473777"/>
                </a:lnTo>
                <a:lnTo>
                  <a:pt x="6969534" y="5489345"/>
                </a:lnTo>
                <a:lnTo>
                  <a:pt x="6924629" y="5501692"/>
                </a:lnTo>
                <a:lnTo>
                  <a:pt x="6878431" y="5510683"/>
                </a:lnTo>
                <a:lnTo>
                  <a:pt x="6831077" y="5516178"/>
                </a:lnTo>
                <a:lnTo>
                  <a:pt x="6782705" y="5518040"/>
                </a:lnTo>
                <a:close/>
              </a:path>
            </a:pathLst>
          </a:custGeom>
          <a:ln w="394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877490" y="913552"/>
            <a:ext cx="2212340" cy="6902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300" b="1">
                <a:solidFill>
                  <a:srgbClr val="141818"/>
                </a:solidFill>
                <a:latin typeface="Suisse Int'l"/>
                <a:cs typeface="Suisse Int'l"/>
              </a:rPr>
              <a:t>Known</a:t>
            </a:r>
            <a:r>
              <a:rPr dirty="0" sz="2300" spc="-8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2300" spc="-10" b="1">
                <a:solidFill>
                  <a:srgbClr val="141818"/>
                </a:solidFill>
                <a:latin typeface="Suisse Int'l"/>
                <a:cs typeface="Suisse Int'l"/>
              </a:rPr>
              <a:t>Knowns</a:t>
            </a:r>
            <a:endParaRPr sz="230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090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Lo</a:t>
            </a:r>
            <a:r>
              <a:rPr dirty="0" sz="115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15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sabemos</a:t>
            </a:r>
            <a:r>
              <a:rPr dirty="0" sz="115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15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sabemos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165125" y="1062797"/>
            <a:ext cx="3306445" cy="1962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¿Qué</a:t>
            </a:r>
            <a:r>
              <a:rPr dirty="0" sz="1100" spc="3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creemos</a:t>
            </a:r>
            <a:r>
              <a:rPr dirty="0" sz="11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saber</a:t>
            </a:r>
            <a:r>
              <a:rPr dirty="0" sz="11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con</a:t>
            </a:r>
            <a:r>
              <a:rPr dirty="0" sz="11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alto</a:t>
            </a:r>
            <a:r>
              <a:rPr dirty="0" sz="1100" spc="3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grado</a:t>
            </a:r>
            <a:r>
              <a:rPr dirty="0" sz="11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1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"/>
                <a:cs typeface="Suisse Int'l"/>
              </a:rPr>
              <a:t>confianza?</a:t>
            </a:r>
            <a:endParaRPr sz="1100">
              <a:latin typeface="Suisse Int'l"/>
              <a:cs typeface="Suisse Int'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1938942" y="536709"/>
            <a:ext cx="7402195" cy="5518150"/>
          </a:xfrm>
          <a:custGeom>
            <a:avLst/>
            <a:gdLst/>
            <a:ahLst/>
            <a:cxnLst/>
            <a:rect l="l" t="t" r="r" b="b"/>
            <a:pathLst>
              <a:path w="7402194" h="5518150">
                <a:moveTo>
                  <a:pt x="6782705" y="5518040"/>
                </a:moveTo>
                <a:lnTo>
                  <a:pt x="618975" y="5518040"/>
                </a:lnTo>
                <a:lnTo>
                  <a:pt x="570602" y="5516178"/>
                </a:lnTo>
                <a:lnTo>
                  <a:pt x="523248" y="5510683"/>
                </a:lnTo>
                <a:lnTo>
                  <a:pt x="477050" y="5501692"/>
                </a:lnTo>
                <a:lnTo>
                  <a:pt x="432145" y="5489345"/>
                </a:lnTo>
                <a:lnTo>
                  <a:pt x="388671" y="5473777"/>
                </a:lnTo>
                <a:lnTo>
                  <a:pt x="346766" y="5455126"/>
                </a:lnTo>
                <a:lnTo>
                  <a:pt x="306567" y="5433531"/>
                </a:lnTo>
                <a:lnTo>
                  <a:pt x="268212" y="5409129"/>
                </a:lnTo>
                <a:lnTo>
                  <a:pt x="231838" y="5382058"/>
                </a:lnTo>
                <a:lnTo>
                  <a:pt x="197584" y="5352454"/>
                </a:lnTo>
                <a:lnTo>
                  <a:pt x="165586" y="5320456"/>
                </a:lnTo>
                <a:lnTo>
                  <a:pt x="135982" y="5286201"/>
                </a:lnTo>
                <a:lnTo>
                  <a:pt x="108910" y="5249828"/>
                </a:lnTo>
                <a:lnTo>
                  <a:pt x="84508" y="5211473"/>
                </a:lnTo>
                <a:lnTo>
                  <a:pt x="62913" y="5171274"/>
                </a:lnTo>
                <a:lnTo>
                  <a:pt x="44263" y="5129368"/>
                </a:lnTo>
                <a:lnTo>
                  <a:pt x="28695" y="5085895"/>
                </a:lnTo>
                <a:lnTo>
                  <a:pt x="16347" y="5040990"/>
                </a:lnTo>
                <a:lnTo>
                  <a:pt x="7357" y="4994791"/>
                </a:lnTo>
                <a:lnTo>
                  <a:pt x="1862" y="4947437"/>
                </a:lnTo>
                <a:lnTo>
                  <a:pt x="0" y="4899065"/>
                </a:lnTo>
                <a:lnTo>
                  <a:pt x="0" y="618975"/>
                </a:lnTo>
                <a:lnTo>
                  <a:pt x="1862" y="570602"/>
                </a:lnTo>
                <a:lnTo>
                  <a:pt x="7357" y="523248"/>
                </a:lnTo>
                <a:lnTo>
                  <a:pt x="16347" y="477050"/>
                </a:lnTo>
                <a:lnTo>
                  <a:pt x="28695" y="432145"/>
                </a:lnTo>
                <a:lnTo>
                  <a:pt x="44263" y="388671"/>
                </a:lnTo>
                <a:lnTo>
                  <a:pt x="62913" y="346766"/>
                </a:lnTo>
                <a:lnTo>
                  <a:pt x="84508" y="306567"/>
                </a:lnTo>
                <a:lnTo>
                  <a:pt x="108910" y="268212"/>
                </a:lnTo>
                <a:lnTo>
                  <a:pt x="135982" y="231838"/>
                </a:lnTo>
                <a:lnTo>
                  <a:pt x="165586" y="197584"/>
                </a:lnTo>
                <a:lnTo>
                  <a:pt x="197584" y="165586"/>
                </a:lnTo>
                <a:lnTo>
                  <a:pt x="231838" y="135982"/>
                </a:lnTo>
                <a:lnTo>
                  <a:pt x="268212" y="108910"/>
                </a:lnTo>
                <a:lnTo>
                  <a:pt x="306567" y="84508"/>
                </a:lnTo>
                <a:lnTo>
                  <a:pt x="346766" y="62913"/>
                </a:lnTo>
                <a:lnTo>
                  <a:pt x="388671" y="44263"/>
                </a:lnTo>
                <a:lnTo>
                  <a:pt x="432145" y="28695"/>
                </a:lnTo>
                <a:lnTo>
                  <a:pt x="477050" y="16347"/>
                </a:lnTo>
                <a:lnTo>
                  <a:pt x="523248" y="7357"/>
                </a:lnTo>
                <a:lnTo>
                  <a:pt x="570602" y="1862"/>
                </a:lnTo>
                <a:lnTo>
                  <a:pt x="618975" y="0"/>
                </a:lnTo>
                <a:lnTo>
                  <a:pt x="6782705" y="0"/>
                </a:lnTo>
                <a:lnTo>
                  <a:pt x="6831077" y="1862"/>
                </a:lnTo>
                <a:lnTo>
                  <a:pt x="6878431" y="7357"/>
                </a:lnTo>
                <a:lnTo>
                  <a:pt x="6924629" y="16347"/>
                </a:lnTo>
                <a:lnTo>
                  <a:pt x="6969534" y="28695"/>
                </a:lnTo>
                <a:lnTo>
                  <a:pt x="7013008" y="44263"/>
                </a:lnTo>
                <a:lnTo>
                  <a:pt x="7054913" y="62913"/>
                </a:lnTo>
                <a:lnTo>
                  <a:pt x="7095112" y="84508"/>
                </a:lnTo>
                <a:lnTo>
                  <a:pt x="7133467" y="108910"/>
                </a:lnTo>
                <a:lnTo>
                  <a:pt x="7169841" y="135982"/>
                </a:lnTo>
                <a:lnTo>
                  <a:pt x="7204096" y="165586"/>
                </a:lnTo>
                <a:lnTo>
                  <a:pt x="7236093" y="197584"/>
                </a:lnTo>
                <a:lnTo>
                  <a:pt x="7265697" y="231838"/>
                </a:lnTo>
                <a:lnTo>
                  <a:pt x="7292769" y="268212"/>
                </a:lnTo>
                <a:lnTo>
                  <a:pt x="7317171" y="306567"/>
                </a:lnTo>
                <a:lnTo>
                  <a:pt x="7338766" y="346766"/>
                </a:lnTo>
                <a:lnTo>
                  <a:pt x="7357416" y="388671"/>
                </a:lnTo>
                <a:lnTo>
                  <a:pt x="7372984" y="432145"/>
                </a:lnTo>
                <a:lnTo>
                  <a:pt x="7385332" y="477050"/>
                </a:lnTo>
                <a:lnTo>
                  <a:pt x="7394322" y="523248"/>
                </a:lnTo>
                <a:lnTo>
                  <a:pt x="7399817" y="570602"/>
                </a:lnTo>
                <a:lnTo>
                  <a:pt x="7401680" y="618975"/>
                </a:lnTo>
                <a:lnTo>
                  <a:pt x="7401680" y="4899065"/>
                </a:lnTo>
                <a:lnTo>
                  <a:pt x="7399817" y="4947437"/>
                </a:lnTo>
                <a:lnTo>
                  <a:pt x="7394322" y="4994791"/>
                </a:lnTo>
                <a:lnTo>
                  <a:pt x="7385332" y="5040990"/>
                </a:lnTo>
                <a:lnTo>
                  <a:pt x="7372984" y="5085895"/>
                </a:lnTo>
                <a:lnTo>
                  <a:pt x="7357416" y="5129368"/>
                </a:lnTo>
                <a:lnTo>
                  <a:pt x="7338766" y="5171274"/>
                </a:lnTo>
                <a:lnTo>
                  <a:pt x="7317171" y="5211473"/>
                </a:lnTo>
                <a:lnTo>
                  <a:pt x="7292769" y="5249828"/>
                </a:lnTo>
                <a:lnTo>
                  <a:pt x="7265697" y="5286201"/>
                </a:lnTo>
                <a:lnTo>
                  <a:pt x="7236093" y="5320456"/>
                </a:lnTo>
                <a:lnTo>
                  <a:pt x="7204096" y="5352454"/>
                </a:lnTo>
                <a:lnTo>
                  <a:pt x="7169841" y="5382058"/>
                </a:lnTo>
                <a:lnTo>
                  <a:pt x="7133467" y="5409129"/>
                </a:lnTo>
                <a:lnTo>
                  <a:pt x="7095112" y="5433531"/>
                </a:lnTo>
                <a:lnTo>
                  <a:pt x="7054913" y="5455126"/>
                </a:lnTo>
                <a:lnTo>
                  <a:pt x="7013008" y="5473777"/>
                </a:lnTo>
                <a:lnTo>
                  <a:pt x="6969534" y="5489345"/>
                </a:lnTo>
                <a:lnTo>
                  <a:pt x="6924629" y="5501692"/>
                </a:lnTo>
                <a:lnTo>
                  <a:pt x="6878431" y="5510683"/>
                </a:lnTo>
                <a:lnTo>
                  <a:pt x="6831077" y="5516178"/>
                </a:lnTo>
                <a:lnTo>
                  <a:pt x="6782705" y="5518040"/>
                </a:lnTo>
                <a:close/>
              </a:path>
            </a:pathLst>
          </a:custGeom>
          <a:ln w="394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2383942" y="913552"/>
            <a:ext cx="3625850" cy="6902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300" b="1">
                <a:solidFill>
                  <a:srgbClr val="141818"/>
                </a:solidFill>
                <a:latin typeface="Suisse Int'l"/>
                <a:cs typeface="Suisse Int'l"/>
              </a:rPr>
              <a:t>Known</a:t>
            </a:r>
            <a:r>
              <a:rPr dirty="0" sz="2300" spc="-8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2300" spc="-10" b="1">
                <a:solidFill>
                  <a:srgbClr val="141818"/>
                </a:solidFill>
                <a:latin typeface="Suisse Int'l"/>
                <a:cs typeface="Suisse Int'l"/>
              </a:rPr>
              <a:t>Unknowns</a:t>
            </a:r>
            <a:endParaRPr sz="230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090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Lo</a:t>
            </a:r>
            <a:r>
              <a:rPr dirty="0" sz="1150" spc="8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1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reconocemos</a:t>
            </a:r>
            <a:r>
              <a:rPr dirty="0" sz="11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explícitamente</a:t>
            </a:r>
            <a:r>
              <a:rPr dirty="0" sz="11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1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ignoramos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6765621" y="1062797"/>
            <a:ext cx="2212340" cy="1962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¿Qué</a:t>
            </a:r>
            <a:r>
              <a:rPr dirty="0" sz="11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sabemos</a:t>
            </a:r>
            <a:r>
              <a:rPr dirty="0" sz="11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1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no</a:t>
            </a:r>
            <a:r>
              <a:rPr dirty="0" sz="11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"/>
                <a:cs typeface="Suisse Int'l"/>
              </a:rPr>
              <a:t>sabemos?</a:t>
            </a:r>
            <a:endParaRPr sz="1100">
              <a:latin typeface="Suisse Int'l"/>
              <a:cs typeface="Suisse Int'l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432489" y="6346619"/>
            <a:ext cx="7402195" cy="5518150"/>
          </a:xfrm>
          <a:custGeom>
            <a:avLst/>
            <a:gdLst/>
            <a:ahLst/>
            <a:cxnLst/>
            <a:rect l="l" t="t" r="r" b="b"/>
            <a:pathLst>
              <a:path w="7402195" h="5518150">
                <a:moveTo>
                  <a:pt x="6782705" y="5518040"/>
                </a:moveTo>
                <a:lnTo>
                  <a:pt x="618975" y="5518040"/>
                </a:lnTo>
                <a:lnTo>
                  <a:pt x="570602" y="5516178"/>
                </a:lnTo>
                <a:lnTo>
                  <a:pt x="523248" y="5510683"/>
                </a:lnTo>
                <a:lnTo>
                  <a:pt x="477050" y="5501692"/>
                </a:lnTo>
                <a:lnTo>
                  <a:pt x="432145" y="5489345"/>
                </a:lnTo>
                <a:lnTo>
                  <a:pt x="388671" y="5473777"/>
                </a:lnTo>
                <a:lnTo>
                  <a:pt x="346766" y="5455126"/>
                </a:lnTo>
                <a:lnTo>
                  <a:pt x="306567" y="5433531"/>
                </a:lnTo>
                <a:lnTo>
                  <a:pt x="268212" y="5409129"/>
                </a:lnTo>
                <a:lnTo>
                  <a:pt x="231838" y="5382058"/>
                </a:lnTo>
                <a:lnTo>
                  <a:pt x="197584" y="5352454"/>
                </a:lnTo>
                <a:lnTo>
                  <a:pt x="165586" y="5320456"/>
                </a:lnTo>
                <a:lnTo>
                  <a:pt x="135982" y="5286201"/>
                </a:lnTo>
                <a:lnTo>
                  <a:pt x="108910" y="5249828"/>
                </a:lnTo>
                <a:lnTo>
                  <a:pt x="84508" y="5211473"/>
                </a:lnTo>
                <a:lnTo>
                  <a:pt x="62913" y="5171274"/>
                </a:lnTo>
                <a:lnTo>
                  <a:pt x="44263" y="5129368"/>
                </a:lnTo>
                <a:lnTo>
                  <a:pt x="28695" y="5085895"/>
                </a:lnTo>
                <a:lnTo>
                  <a:pt x="16347" y="5040990"/>
                </a:lnTo>
                <a:lnTo>
                  <a:pt x="7357" y="4994791"/>
                </a:lnTo>
                <a:lnTo>
                  <a:pt x="1862" y="4947437"/>
                </a:lnTo>
                <a:lnTo>
                  <a:pt x="0" y="4899065"/>
                </a:lnTo>
                <a:lnTo>
                  <a:pt x="0" y="618975"/>
                </a:lnTo>
                <a:lnTo>
                  <a:pt x="1862" y="570602"/>
                </a:lnTo>
                <a:lnTo>
                  <a:pt x="7357" y="523248"/>
                </a:lnTo>
                <a:lnTo>
                  <a:pt x="16347" y="477050"/>
                </a:lnTo>
                <a:lnTo>
                  <a:pt x="28695" y="432145"/>
                </a:lnTo>
                <a:lnTo>
                  <a:pt x="44263" y="388671"/>
                </a:lnTo>
                <a:lnTo>
                  <a:pt x="62913" y="346766"/>
                </a:lnTo>
                <a:lnTo>
                  <a:pt x="84508" y="306567"/>
                </a:lnTo>
                <a:lnTo>
                  <a:pt x="108910" y="268212"/>
                </a:lnTo>
                <a:lnTo>
                  <a:pt x="135982" y="231838"/>
                </a:lnTo>
                <a:lnTo>
                  <a:pt x="165586" y="197584"/>
                </a:lnTo>
                <a:lnTo>
                  <a:pt x="197584" y="165586"/>
                </a:lnTo>
                <a:lnTo>
                  <a:pt x="231838" y="135982"/>
                </a:lnTo>
                <a:lnTo>
                  <a:pt x="268212" y="108910"/>
                </a:lnTo>
                <a:lnTo>
                  <a:pt x="306567" y="84508"/>
                </a:lnTo>
                <a:lnTo>
                  <a:pt x="346766" y="62913"/>
                </a:lnTo>
                <a:lnTo>
                  <a:pt x="388671" y="44263"/>
                </a:lnTo>
                <a:lnTo>
                  <a:pt x="432145" y="28695"/>
                </a:lnTo>
                <a:lnTo>
                  <a:pt x="477050" y="16347"/>
                </a:lnTo>
                <a:lnTo>
                  <a:pt x="523248" y="7357"/>
                </a:lnTo>
                <a:lnTo>
                  <a:pt x="570602" y="1862"/>
                </a:lnTo>
                <a:lnTo>
                  <a:pt x="618975" y="0"/>
                </a:lnTo>
                <a:lnTo>
                  <a:pt x="6782705" y="0"/>
                </a:lnTo>
                <a:lnTo>
                  <a:pt x="6831077" y="1862"/>
                </a:lnTo>
                <a:lnTo>
                  <a:pt x="6878431" y="7357"/>
                </a:lnTo>
                <a:lnTo>
                  <a:pt x="6924629" y="16347"/>
                </a:lnTo>
                <a:lnTo>
                  <a:pt x="6969534" y="28695"/>
                </a:lnTo>
                <a:lnTo>
                  <a:pt x="7013008" y="44263"/>
                </a:lnTo>
                <a:lnTo>
                  <a:pt x="7054913" y="62913"/>
                </a:lnTo>
                <a:lnTo>
                  <a:pt x="7095112" y="84508"/>
                </a:lnTo>
                <a:lnTo>
                  <a:pt x="7133467" y="108910"/>
                </a:lnTo>
                <a:lnTo>
                  <a:pt x="7169841" y="135982"/>
                </a:lnTo>
                <a:lnTo>
                  <a:pt x="7204096" y="165586"/>
                </a:lnTo>
                <a:lnTo>
                  <a:pt x="7236093" y="197584"/>
                </a:lnTo>
                <a:lnTo>
                  <a:pt x="7265697" y="231838"/>
                </a:lnTo>
                <a:lnTo>
                  <a:pt x="7292769" y="268212"/>
                </a:lnTo>
                <a:lnTo>
                  <a:pt x="7317171" y="306567"/>
                </a:lnTo>
                <a:lnTo>
                  <a:pt x="7338766" y="346766"/>
                </a:lnTo>
                <a:lnTo>
                  <a:pt x="7357416" y="388671"/>
                </a:lnTo>
                <a:lnTo>
                  <a:pt x="7372984" y="432145"/>
                </a:lnTo>
                <a:lnTo>
                  <a:pt x="7385332" y="477050"/>
                </a:lnTo>
                <a:lnTo>
                  <a:pt x="7394322" y="523248"/>
                </a:lnTo>
                <a:lnTo>
                  <a:pt x="7399817" y="570602"/>
                </a:lnTo>
                <a:lnTo>
                  <a:pt x="7401680" y="618975"/>
                </a:lnTo>
                <a:lnTo>
                  <a:pt x="7401680" y="4899065"/>
                </a:lnTo>
                <a:lnTo>
                  <a:pt x="7399817" y="4947437"/>
                </a:lnTo>
                <a:lnTo>
                  <a:pt x="7394322" y="4994791"/>
                </a:lnTo>
                <a:lnTo>
                  <a:pt x="7385332" y="5040990"/>
                </a:lnTo>
                <a:lnTo>
                  <a:pt x="7372984" y="5085895"/>
                </a:lnTo>
                <a:lnTo>
                  <a:pt x="7357416" y="5129368"/>
                </a:lnTo>
                <a:lnTo>
                  <a:pt x="7338766" y="5171274"/>
                </a:lnTo>
                <a:lnTo>
                  <a:pt x="7317171" y="5211473"/>
                </a:lnTo>
                <a:lnTo>
                  <a:pt x="7292769" y="5249828"/>
                </a:lnTo>
                <a:lnTo>
                  <a:pt x="7265697" y="5286201"/>
                </a:lnTo>
                <a:lnTo>
                  <a:pt x="7236093" y="5320456"/>
                </a:lnTo>
                <a:lnTo>
                  <a:pt x="7204096" y="5352454"/>
                </a:lnTo>
                <a:lnTo>
                  <a:pt x="7169841" y="5382058"/>
                </a:lnTo>
                <a:lnTo>
                  <a:pt x="7133467" y="5409129"/>
                </a:lnTo>
                <a:lnTo>
                  <a:pt x="7095112" y="5433531"/>
                </a:lnTo>
                <a:lnTo>
                  <a:pt x="7054913" y="5455126"/>
                </a:lnTo>
                <a:lnTo>
                  <a:pt x="7013008" y="5473777"/>
                </a:lnTo>
                <a:lnTo>
                  <a:pt x="6969534" y="5489345"/>
                </a:lnTo>
                <a:lnTo>
                  <a:pt x="6924629" y="5501692"/>
                </a:lnTo>
                <a:lnTo>
                  <a:pt x="6878431" y="5510683"/>
                </a:lnTo>
                <a:lnTo>
                  <a:pt x="6831077" y="5516178"/>
                </a:lnTo>
                <a:lnTo>
                  <a:pt x="6782705" y="5518040"/>
                </a:lnTo>
                <a:close/>
              </a:path>
            </a:pathLst>
          </a:custGeom>
          <a:ln w="394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877490" y="6723460"/>
            <a:ext cx="3074670" cy="895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300" b="1">
                <a:solidFill>
                  <a:srgbClr val="141818"/>
                </a:solidFill>
                <a:latin typeface="Suisse Int'l"/>
                <a:cs typeface="Suisse Int'l"/>
              </a:rPr>
              <a:t>Unknown</a:t>
            </a:r>
            <a:r>
              <a:rPr dirty="0" sz="2300" spc="-114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2300" spc="-10" b="1">
                <a:solidFill>
                  <a:srgbClr val="141818"/>
                </a:solidFill>
                <a:latin typeface="Suisse Int'l"/>
                <a:cs typeface="Suisse Int'l"/>
              </a:rPr>
              <a:t>Knowns</a:t>
            </a:r>
            <a:endParaRPr sz="2300">
              <a:latin typeface="Suisse Int'l"/>
              <a:cs typeface="Suisse Int'l"/>
            </a:endParaRPr>
          </a:p>
          <a:p>
            <a:pPr marL="24765" marR="5080">
              <a:lnSpc>
                <a:spcPct val="116900"/>
              </a:lnSpc>
              <a:spcBef>
                <a:spcPts val="855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Suposiciones</a:t>
            </a:r>
            <a:r>
              <a:rPr dirty="0" sz="1150" spc="10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implícitas</a:t>
            </a:r>
            <a:r>
              <a:rPr dirty="0" sz="1150" spc="10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150" spc="10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podríamos</a:t>
            </a:r>
            <a:r>
              <a:rPr dirty="0" sz="1150" spc="50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estar</a:t>
            </a:r>
            <a:r>
              <a:rPr dirty="0" sz="1150" spc="7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haciendo</a:t>
            </a:r>
            <a:r>
              <a:rPr dirty="0" sz="1150" spc="7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sin</a:t>
            </a:r>
            <a:r>
              <a:rPr dirty="0" sz="1150" spc="8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examinarlas</a:t>
            </a:r>
            <a:r>
              <a:rPr dirty="0" sz="1150" spc="7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críticamente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947763" y="6872713"/>
            <a:ext cx="2524125" cy="1962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¿Qué</a:t>
            </a:r>
            <a:r>
              <a:rPr dirty="0" sz="1100" spc="3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no</a:t>
            </a:r>
            <a:r>
              <a:rPr dirty="0" sz="11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sabemos</a:t>
            </a:r>
            <a:r>
              <a:rPr dirty="0" sz="11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1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sí</a:t>
            </a:r>
            <a:r>
              <a:rPr dirty="0" sz="11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"/>
                <a:cs typeface="Suisse Int'l"/>
              </a:rPr>
              <a:t>dominamos?</a:t>
            </a:r>
            <a:endParaRPr sz="1100">
              <a:latin typeface="Suisse Int'l"/>
              <a:cs typeface="Suisse Int'l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11938942" y="6346619"/>
            <a:ext cx="7402195" cy="5518150"/>
          </a:xfrm>
          <a:custGeom>
            <a:avLst/>
            <a:gdLst/>
            <a:ahLst/>
            <a:cxnLst/>
            <a:rect l="l" t="t" r="r" b="b"/>
            <a:pathLst>
              <a:path w="7402194" h="5518150">
                <a:moveTo>
                  <a:pt x="6782705" y="5518040"/>
                </a:moveTo>
                <a:lnTo>
                  <a:pt x="618975" y="5518040"/>
                </a:lnTo>
                <a:lnTo>
                  <a:pt x="570602" y="5516178"/>
                </a:lnTo>
                <a:lnTo>
                  <a:pt x="523248" y="5510683"/>
                </a:lnTo>
                <a:lnTo>
                  <a:pt x="477050" y="5501692"/>
                </a:lnTo>
                <a:lnTo>
                  <a:pt x="432145" y="5489345"/>
                </a:lnTo>
                <a:lnTo>
                  <a:pt x="388671" y="5473777"/>
                </a:lnTo>
                <a:lnTo>
                  <a:pt x="346766" y="5455126"/>
                </a:lnTo>
                <a:lnTo>
                  <a:pt x="306567" y="5433531"/>
                </a:lnTo>
                <a:lnTo>
                  <a:pt x="268212" y="5409129"/>
                </a:lnTo>
                <a:lnTo>
                  <a:pt x="231838" y="5382058"/>
                </a:lnTo>
                <a:lnTo>
                  <a:pt x="197584" y="5352454"/>
                </a:lnTo>
                <a:lnTo>
                  <a:pt x="165586" y="5320456"/>
                </a:lnTo>
                <a:lnTo>
                  <a:pt x="135982" y="5286201"/>
                </a:lnTo>
                <a:lnTo>
                  <a:pt x="108910" y="5249828"/>
                </a:lnTo>
                <a:lnTo>
                  <a:pt x="84508" y="5211473"/>
                </a:lnTo>
                <a:lnTo>
                  <a:pt x="62913" y="5171274"/>
                </a:lnTo>
                <a:lnTo>
                  <a:pt x="44263" y="5129368"/>
                </a:lnTo>
                <a:lnTo>
                  <a:pt x="28695" y="5085895"/>
                </a:lnTo>
                <a:lnTo>
                  <a:pt x="16347" y="5040990"/>
                </a:lnTo>
                <a:lnTo>
                  <a:pt x="7357" y="4994791"/>
                </a:lnTo>
                <a:lnTo>
                  <a:pt x="1862" y="4947437"/>
                </a:lnTo>
                <a:lnTo>
                  <a:pt x="0" y="4899065"/>
                </a:lnTo>
                <a:lnTo>
                  <a:pt x="0" y="618975"/>
                </a:lnTo>
                <a:lnTo>
                  <a:pt x="1862" y="570602"/>
                </a:lnTo>
                <a:lnTo>
                  <a:pt x="7357" y="523248"/>
                </a:lnTo>
                <a:lnTo>
                  <a:pt x="16347" y="477050"/>
                </a:lnTo>
                <a:lnTo>
                  <a:pt x="28695" y="432145"/>
                </a:lnTo>
                <a:lnTo>
                  <a:pt x="44263" y="388671"/>
                </a:lnTo>
                <a:lnTo>
                  <a:pt x="62913" y="346766"/>
                </a:lnTo>
                <a:lnTo>
                  <a:pt x="84508" y="306567"/>
                </a:lnTo>
                <a:lnTo>
                  <a:pt x="108910" y="268212"/>
                </a:lnTo>
                <a:lnTo>
                  <a:pt x="135982" y="231838"/>
                </a:lnTo>
                <a:lnTo>
                  <a:pt x="165586" y="197584"/>
                </a:lnTo>
                <a:lnTo>
                  <a:pt x="197584" y="165586"/>
                </a:lnTo>
                <a:lnTo>
                  <a:pt x="231838" y="135982"/>
                </a:lnTo>
                <a:lnTo>
                  <a:pt x="268212" y="108910"/>
                </a:lnTo>
                <a:lnTo>
                  <a:pt x="306567" y="84508"/>
                </a:lnTo>
                <a:lnTo>
                  <a:pt x="346766" y="62913"/>
                </a:lnTo>
                <a:lnTo>
                  <a:pt x="388671" y="44263"/>
                </a:lnTo>
                <a:lnTo>
                  <a:pt x="432145" y="28695"/>
                </a:lnTo>
                <a:lnTo>
                  <a:pt x="477050" y="16347"/>
                </a:lnTo>
                <a:lnTo>
                  <a:pt x="523248" y="7357"/>
                </a:lnTo>
                <a:lnTo>
                  <a:pt x="570602" y="1862"/>
                </a:lnTo>
                <a:lnTo>
                  <a:pt x="618975" y="0"/>
                </a:lnTo>
                <a:lnTo>
                  <a:pt x="6782705" y="0"/>
                </a:lnTo>
                <a:lnTo>
                  <a:pt x="6831077" y="1862"/>
                </a:lnTo>
                <a:lnTo>
                  <a:pt x="6878431" y="7357"/>
                </a:lnTo>
                <a:lnTo>
                  <a:pt x="6924629" y="16347"/>
                </a:lnTo>
                <a:lnTo>
                  <a:pt x="6969534" y="28695"/>
                </a:lnTo>
                <a:lnTo>
                  <a:pt x="7013008" y="44263"/>
                </a:lnTo>
                <a:lnTo>
                  <a:pt x="7054913" y="62913"/>
                </a:lnTo>
                <a:lnTo>
                  <a:pt x="7095112" y="84508"/>
                </a:lnTo>
                <a:lnTo>
                  <a:pt x="7133467" y="108910"/>
                </a:lnTo>
                <a:lnTo>
                  <a:pt x="7169841" y="135982"/>
                </a:lnTo>
                <a:lnTo>
                  <a:pt x="7204096" y="165586"/>
                </a:lnTo>
                <a:lnTo>
                  <a:pt x="7236093" y="197584"/>
                </a:lnTo>
                <a:lnTo>
                  <a:pt x="7265697" y="231838"/>
                </a:lnTo>
                <a:lnTo>
                  <a:pt x="7292769" y="268212"/>
                </a:lnTo>
                <a:lnTo>
                  <a:pt x="7317171" y="306567"/>
                </a:lnTo>
                <a:lnTo>
                  <a:pt x="7338766" y="346766"/>
                </a:lnTo>
                <a:lnTo>
                  <a:pt x="7357416" y="388671"/>
                </a:lnTo>
                <a:lnTo>
                  <a:pt x="7372984" y="432145"/>
                </a:lnTo>
                <a:lnTo>
                  <a:pt x="7385332" y="477050"/>
                </a:lnTo>
                <a:lnTo>
                  <a:pt x="7394322" y="523248"/>
                </a:lnTo>
                <a:lnTo>
                  <a:pt x="7399817" y="570602"/>
                </a:lnTo>
                <a:lnTo>
                  <a:pt x="7401680" y="618975"/>
                </a:lnTo>
                <a:lnTo>
                  <a:pt x="7401680" y="4899065"/>
                </a:lnTo>
                <a:lnTo>
                  <a:pt x="7399817" y="4947437"/>
                </a:lnTo>
                <a:lnTo>
                  <a:pt x="7394322" y="4994791"/>
                </a:lnTo>
                <a:lnTo>
                  <a:pt x="7385332" y="5040990"/>
                </a:lnTo>
                <a:lnTo>
                  <a:pt x="7372984" y="5085895"/>
                </a:lnTo>
                <a:lnTo>
                  <a:pt x="7357416" y="5129368"/>
                </a:lnTo>
                <a:lnTo>
                  <a:pt x="7338766" y="5171274"/>
                </a:lnTo>
                <a:lnTo>
                  <a:pt x="7317171" y="5211473"/>
                </a:lnTo>
                <a:lnTo>
                  <a:pt x="7292769" y="5249828"/>
                </a:lnTo>
                <a:lnTo>
                  <a:pt x="7265697" y="5286201"/>
                </a:lnTo>
                <a:lnTo>
                  <a:pt x="7236093" y="5320456"/>
                </a:lnTo>
                <a:lnTo>
                  <a:pt x="7204096" y="5352454"/>
                </a:lnTo>
                <a:lnTo>
                  <a:pt x="7169841" y="5382058"/>
                </a:lnTo>
                <a:lnTo>
                  <a:pt x="7133467" y="5409129"/>
                </a:lnTo>
                <a:lnTo>
                  <a:pt x="7095112" y="5433531"/>
                </a:lnTo>
                <a:lnTo>
                  <a:pt x="7054913" y="5455126"/>
                </a:lnTo>
                <a:lnTo>
                  <a:pt x="7013008" y="5473777"/>
                </a:lnTo>
                <a:lnTo>
                  <a:pt x="6969534" y="5489345"/>
                </a:lnTo>
                <a:lnTo>
                  <a:pt x="6924629" y="5501692"/>
                </a:lnTo>
                <a:lnTo>
                  <a:pt x="6878431" y="5510683"/>
                </a:lnTo>
                <a:lnTo>
                  <a:pt x="6831077" y="5516178"/>
                </a:lnTo>
                <a:lnTo>
                  <a:pt x="6782705" y="5518040"/>
                </a:lnTo>
                <a:close/>
              </a:path>
            </a:pathLst>
          </a:custGeom>
          <a:ln w="394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12383942" y="6723460"/>
            <a:ext cx="2943860" cy="6902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300" b="1">
                <a:solidFill>
                  <a:srgbClr val="141818"/>
                </a:solidFill>
                <a:latin typeface="Suisse Int'l"/>
                <a:cs typeface="Suisse Int'l"/>
              </a:rPr>
              <a:t>Unknown</a:t>
            </a:r>
            <a:r>
              <a:rPr dirty="0" sz="2300" spc="-114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2300" spc="-10" b="1">
                <a:solidFill>
                  <a:srgbClr val="141818"/>
                </a:solidFill>
                <a:latin typeface="Suisse Int'l"/>
                <a:cs typeface="Suisse Int'l"/>
              </a:rPr>
              <a:t>Unknowns</a:t>
            </a:r>
            <a:endParaRPr sz="230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090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Puntos</a:t>
            </a:r>
            <a:r>
              <a:rPr dirty="0" sz="1150" spc="6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ciegos</a:t>
            </a:r>
            <a:r>
              <a:rPr dirty="0" sz="115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fundamentales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904703" y="6872713"/>
            <a:ext cx="3073400" cy="1962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¿Qué</a:t>
            </a:r>
            <a:r>
              <a:rPr dirty="0" sz="1100" spc="6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desconocemos</a:t>
            </a:r>
            <a:r>
              <a:rPr dirty="0" sz="11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1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"/>
                <a:cs typeface="Suisse Int'l"/>
              </a:rPr>
              <a:t>debemos</a:t>
            </a:r>
            <a:r>
              <a:rPr dirty="0" sz="11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"/>
                <a:cs typeface="Suisse Int'l"/>
              </a:rPr>
              <a:t>aprender?</a:t>
            </a:r>
            <a:endParaRPr sz="1100">
              <a:latin typeface="Suisse Int'l"/>
              <a:cs typeface="Suisse Int'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9591995" y="702169"/>
            <a:ext cx="1588770" cy="714375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73025" marR="5080" indent="-60960">
              <a:lnSpc>
                <a:spcPts val="2670"/>
              </a:lnSpc>
              <a:spcBef>
                <a:spcPts val="259"/>
              </a:spcBef>
            </a:pPr>
            <a:r>
              <a:rPr dirty="0" sz="2300" spc="-10" b="1">
                <a:solidFill>
                  <a:srgbClr val="141818"/>
                </a:solidFill>
                <a:latin typeface="Suisse Int'l"/>
                <a:cs typeface="Suisse Int'l"/>
              </a:rPr>
              <a:t>Supuestos implícitos</a:t>
            </a:r>
            <a:endParaRPr sz="2300">
              <a:latin typeface="Suisse Int'l"/>
              <a:cs typeface="Suisse Int'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9860240" y="6566549"/>
            <a:ext cx="1051560" cy="714375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12700" marR="5080">
              <a:lnSpc>
                <a:spcPts val="2670"/>
              </a:lnSpc>
              <a:spcBef>
                <a:spcPts val="259"/>
              </a:spcBef>
            </a:pPr>
            <a:r>
              <a:rPr dirty="0" sz="2300" spc="-20" b="1">
                <a:solidFill>
                  <a:srgbClr val="141818"/>
                </a:solidFill>
                <a:latin typeface="Suisse Int'l"/>
                <a:cs typeface="Suisse Int'l"/>
              </a:rPr>
              <a:t>Puntos </a:t>
            </a:r>
            <a:r>
              <a:rPr dirty="0" sz="2300" spc="-10" b="1">
                <a:solidFill>
                  <a:srgbClr val="141818"/>
                </a:solidFill>
                <a:latin typeface="Suisse Int'l"/>
                <a:cs typeface="Suisse Int'l"/>
              </a:rPr>
              <a:t>Ciegos</a:t>
            </a:r>
            <a:endParaRPr sz="230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2025-04-21T14:16:29Z</dcterms:created>
  <dcterms:modified xsi:type="dcterms:W3CDTF">2025-04-21T14:16:29Z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