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Default Extension="png" ContentType="image/png"/>
  <Override PartName="/ppt/slides/slide1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</p:sldIdLst>
  <p:sldSz cx="20104100" cy="13404850"/>
  <p:notesSz cx="20104100" cy="13404850"/>
  <p:defaultTextStyle>
    <a:defPPr>
      <a:defRPr kern="0"/>
    </a:def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/Relationships>
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507807" y="4155503"/>
            <a:ext cx="17088486" cy="281501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3015615" y="7506716"/>
            <a:ext cx="14072870" cy="33512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1005205" y="3083115"/>
            <a:ext cx="8745284" cy="88472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10353611" y="3083115"/>
            <a:ext cx="8745284" cy="88472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7" Type="http://schemas.openxmlformats.org/officeDocument/2006/relationships/image" Target="../media/image1.png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12337774"/>
            <a:ext cx="20104735" cy="1065530"/>
          </a:xfrm>
          <a:custGeom>
            <a:avLst/>
            <a:gdLst/>
            <a:ahLst/>
            <a:cxnLst/>
            <a:rect l="l" t="t" r="r" b="b"/>
            <a:pathLst>
              <a:path w="20104735" h="1065530">
                <a:moveTo>
                  <a:pt x="20104109" y="0"/>
                </a:moveTo>
                <a:lnTo>
                  <a:pt x="0" y="0"/>
                </a:lnTo>
                <a:lnTo>
                  <a:pt x="0" y="1064985"/>
                </a:lnTo>
                <a:lnTo>
                  <a:pt x="20104109" y="1064985"/>
                </a:lnTo>
                <a:lnTo>
                  <a:pt x="20104109" y="0"/>
                </a:lnTo>
                <a:close/>
              </a:path>
            </a:pathLst>
          </a:custGeom>
          <a:solidFill>
            <a:srgbClr val="DCDDD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bg object 17"/>
          <p:cNvSpPr/>
          <p:nvPr/>
        </p:nvSpPr>
        <p:spPr>
          <a:xfrm>
            <a:off x="952339" y="12764939"/>
            <a:ext cx="262890" cy="434340"/>
          </a:xfrm>
          <a:custGeom>
            <a:avLst/>
            <a:gdLst/>
            <a:ahLst/>
            <a:cxnLst/>
            <a:rect l="l" t="t" r="r" b="b"/>
            <a:pathLst>
              <a:path w="262890" h="434340">
                <a:moveTo>
                  <a:pt x="50158" y="0"/>
                </a:moveTo>
                <a:lnTo>
                  <a:pt x="34153" y="0"/>
                </a:lnTo>
                <a:lnTo>
                  <a:pt x="19205" y="1138"/>
                </a:lnTo>
                <a:lnTo>
                  <a:pt x="8533" y="4553"/>
                </a:lnTo>
                <a:lnTo>
                  <a:pt x="2132" y="10249"/>
                </a:lnTo>
                <a:lnTo>
                  <a:pt x="0" y="18227"/>
                </a:lnTo>
                <a:lnTo>
                  <a:pt x="0" y="416056"/>
                </a:lnTo>
                <a:lnTo>
                  <a:pt x="34153" y="434299"/>
                </a:lnTo>
                <a:lnTo>
                  <a:pt x="41017" y="434299"/>
                </a:lnTo>
                <a:lnTo>
                  <a:pt x="79772" y="391509"/>
                </a:lnTo>
                <a:lnTo>
                  <a:pt x="234258" y="391509"/>
                </a:lnTo>
                <a:lnTo>
                  <a:pt x="246057" y="371246"/>
                </a:lnTo>
                <a:lnTo>
                  <a:pt x="248158" y="365323"/>
                </a:lnTo>
                <a:lnTo>
                  <a:pt x="131081" y="365323"/>
                </a:lnTo>
                <a:lnTo>
                  <a:pt x="117893" y="363224"/>
                </a:lnTo>
                <a:lnTo>
                  <a:pt x="105712" y="356927"/>
                </a:lnTo>
                <a:lnTo>
                  <a:pt x="94527" y="346427"/>
                </a:lnTo>
                <a:lnTo>
                  <a:pt x="84327" y="331721"/>
                </a:lnTo>
                <a:lnTo>
                  <a:pt x="84327" y="204604"/>
                </a:lnTo>
                <a:lnTo>
                  <a:pt x="94100" y="199875"/>
                </a:lnTo>
                <a:lnTo>
                  <a:pt x="104005" y="196493"/>
                </a:lnTo>
                <a:lnTo>
                  <a:pt x="114047" y="194462"/>
                </a:lnTo>
                <a:lnTo>
                  <a:pt x="124233" y="193784"/>
                </a:lnTo>
                <a:lnTo>
                  <a:pt x="245991" y="193784"/>
                </a:lnTo>
                <a:lnTo>
                  <a:pt x="244930" y="190962"/>
                </a:lnTo>
                <a:lnTo>
                  <a:pt x="231090" y="168410"/>
                </a:lnTo>
                <a:lnTo>
                  <a:pt x="213694" y="150330"/>
                </a:lnTo>
                <a:lnTo>
                  <a:pt x="204835" y="144769"/>
                </a:lnTo>
                <a:lnTo>
                  <a:pt x="84327" y="144769"/>
                </a:lnTo>
                <a:lnTo>
                  <a:pt x="84327" y="18227"/>
                </a:lnTo>
                <a:lnTo>
                  <a:pt x="82188" y="10249"/>
                </a:lnTo>
                <a:lnTo>
                  <a:pt x="75777" y="4553"/>
                </a:lnTo>
                <a:lnTo>
                  <a:pt x="65098" y="1138"/>
                </a:lnTo>
                <a:lnTo>
                  <a:pt x="50158" y="0"/>
                </a:lnTo>
                <a:close/>
              </a:path>
              <a:path w="262890" h="434340">
                <a:moveTo>
                  <a:pt x="234258" y="391509"/>
                </a:moveTo>
                <a:lnTo>
                  <a:pt x="79772" y="391509"/>
                </a:lnTo>
                <a:lnTo>
                  <a:pt x="85533" y="400506"/>
                </a:lnTo>
                <a:lnTo>
                  <a:pt x="120733" y="427567"/>
                </a:lnTo>
                <a:lnTo>
                  <a:pt x="156124" y="434299"/>
                </a:lnTo>
                <a:lnTo>
                  <a:pt x="178683" y="431747"/>
                </a:lnTo>
                <a:lnTo>
                  <a:pt x="199031" y="424096"/>
                </a:lnTo>
                <a:lnTo>
                  <a:pt x="217164" y="411354"/>
                </a:lnTo>
                <a:lnTo>
                  <a:pt x="233083" y="393527"/>
                </a:lnTo>
                <a:lnTo>
                  <a:pt x="234258" y="391509"/>
                </a:lnTo>
                <a:close/>
              </a:path>
              <a:path w="262890" h="434340">
                <a:moveTo>
                  <a:pt x="245991" y="193784"/>
                </a:moveTo>
                <a:lnTo>
                  <a:pt x="124233" y="193784"/>
                </a:lnTo>
                <a:lnTo>
                  <a:pt x="147430" y="199142"/>
                </a:lnTo>
                <a:lnTo>
                  <a:pt x="164004" y="215219"/>
                </a:lnTo>
                <a:lnTo>
                  <a:pt x="173951" y="242023"/>
                </a:lnTo>
                <a:lnTo>
                  <a:pt x="177267" y="279562"/>
                </a:lnTo>
                <a:lnTo>
                  <a:pt x="174375" y="317074"/>
                </a:lnTo>
                <a:lnTo>
                  <a:pt x="165705" y="343876"/>
                </a:lnTo>
                <a:lnTo>
                  <a:pt x="151270" y="359960"/>
                </a:lnTo>
                <a:lnTo>
                  <a:pt x="131081" y="365323"/>
                </a:lnTo>
                <a:lnTo>
                  <a:pt x="248158" y="365323"/>
                </a:lnTo>
                <a:lnTo>
                  <a:pt x="255330" y="345105"/>
                </a:lnTo>
                <a:lnTo>
                  <a:pt x="260896" y="315109"/>
                </a:lnTo>
                <a:lnTo>
                  <a:pt x="262753" y="281264"/>
                </a:lnTo>
                <a:lnTo>
                  <a:pt x="260770" y="247386"/>
                </a:lnTo>
                <a:lnTo>
                  <a:pt x="254826" y="217286"/>
                </a:lnTo>
                <a:lnTo>
                  <a:pt x="245991" y="193784"/>
                </a:lnTo>
                <a:close/>
              </a:path>
              <a:path w="262890" h="434340">
                <a:moveTo>
                  <a:pt x="142444" y="127085"/>
                </a:moveTo>
                <a:lnTo>
                  <a:pt x="126201" y="128192"/>
                </a:lnTo>
                <a:lnTo>
                  <a:pt x="111101" y="131509"/>
                </a:lnTo>
                <a:lnTo>
                  <a:pt x="97143" y="137036"/>
                </a:lnTo>
                <a:lnTo>
                  <a:pt x="84327" y="144769"/>
                </a:lnTo>
                <a:lnTo>
                  <a:pt x="204835" y="144769"/>
                </a:lnTo>
                <a:lnTo>
                  <a:pt x="193123" y="137416"/>
                </a:lnTo>
                <a:lnTo>
                  <a:pt x="169375" y="129668"/>
                </a:lnTo>
                <a:lnTo>
                  <a:pt x="142444" y="127085"/>
                </a:lnTo>
                <a:close/>
              </a:path>
            </a:pathLst>
          </a:custGeom>
          <a:solidFill>
            <a:srgbClr val="4F5457"/>
          </a:solidFill>
        </p:spPr>
        <p:txBody>
          <a:bodyPr wrap="square" lIns="0" tIns="0" rIns="0" bIns="0" rtlCol="0"/>
          <a:lstStyle/>
          <a:p/>
        </p:txBody>
      </p:sp>
      <p:pic>
        <p:nvPicPr>
          <p:cNvPr id="18" name="bg object 18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346432" y="12546583"/>
            <a:ext cx="575961" cy="652651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005205" y="536194"/>
            <a:ext cx="18093690" cy="214477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005205" y="3083115"/>
            <a:ext cx="18093690" cy="88472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6835394" y="12466511"/>
            <a:ext cx="6433312" cy="670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1005205" y="12466511"/>
            <a:ext cx="4623943" cy="670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14474953" y="12466511"/>
            <a:ext cx="4623943" cy="670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17958361" y="12749627"/>
            <a:ext cx="1570355" cy="32067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1900" spc="-10">
                <a:solidFill>
                  <a:srgbClr val="131718"/>
                </a:solidFill>
                <a:latin typeface="Suisse Int'l"/>
                <a:cs typeface="Suisse Int'l"/>
              </a:rPr>
              <a:t>ilab.net/</a:t>
            </a:r>
            <a:r>
              <a:rPr dirty="0" sz="1900" spc="-10">
                <a:solidFill>
                  <a:srgbClr val="131718"/>
                </a:solidFill>
                <a:latin typeface="Suisse Int'l Medium"/>
                <a:cs typeface="Suisse Int'l Medium"/>
              </a:rPr>
              <a:t>itools</a:t>
            </a:r>
            <a:endParaRPr sz="1900">
              <a:latin typeface="Suisse Int'l Medium"/>
              <a:cs typeface="Suisse Int'l Medium"/>
            </a:endParaRPr>
          </a:p>
        </p:txBody>
      </p:sp>
      <p:sp>
        <p:nvSpPr>
          <p:cNvPr id="3" name="object 3" descr=""/>
          <p:cNvSpPr txBox="1"/>
          <p:nvPr/>
        </p:nvSpPr>
        <p:spPr>
          <a:xfrm>
            <a:off x="378041" y="9794940"/>
            <a:ext cx="285750" cy="2218055"/>
          </a:xfrm>
          <a:prstGeom prst="rect">
            <a:avLst/>
          </a:prstGeom>
        </p:spPr>
        <p:txBody>
          <a:bodyPr wrap="square" lIns="0" tIns="0" rIns="0" bIns="0" rtlCol="0" vert="vert270">
            <a:spAutoFit/>
          </a:bodyPr>
          <a:lstStyle/>
          <a:p>
            <a:pPr marL="12700">
              <a:lnSpc>
                <a:spcPts val="2125"/>
              </a:lnSpc>
            </a:pPr>
            <a:r>
              <a:rPr dirty="0" sz="2050">
                <a:solidFill>
                  <a:srgbClr val="131718"/>
                </a:solidFill>
                <a:latin typeface="Suisse Int'l Medium"/>
                <a:cs typeface="Suisse Int'l Medium"/>
              </a:rPr>
              <a:t>Posición</a:t>
            </a:r>
            <a:r>
              <a:rPr dirty="0" sz="2050" spc="-40">
                <a:solidFill>
                  <a:srgbClr val="131718"/>
                </a:solidFill>
                <a:latin typeface="Suisse Int'l Medium"/>
                <a:cs typeface="Suisse Int'l Medium"/>
              </a:rPr>
              <a:t> </a:t>
            </a:r>
            <a:r>
              <a:rPr dirty="0" sz="2050" spc="-10">
                <a:solidFill>
                  <a:srgbClr val="131718"/>
                </a:solidFill>
                <a:latin typeface="Suisse Int'l Medium"/>
                <a:cs typeface="Suisse Int'l Medium"/>
              </a:rPr>
              <a:t>temporal</a:t>
            </a:r>
            <a:endParaRPr sz="2050">
              <a:latin typeface="Suisse Int'l Medium"/>
              <a:cs typeface="Suisse Int'l Medium"/>
            </a:endParaRPr>
          </a:p>
        </p:txBody>
      </p:sp>
      <p:sp>
        <p:nvSpPr>
          <p:cNvPr id="4" name="object 4" descr=""/>
          <p:cNvSpPr txBox="1"/>
          <p:nvPr/>
        </p:nvSpPr>
        <p:spPr>
          <a:xfrm>
            <a:off x="377352" y="4110600"/>
            <a:ext cx="266065" cy="803910"/>
          </a:xfrm>
          <a:prstGeom prst="rect">
            <a:avLst/>
          </a:prstGeom>
        </p:spPr>
        <p:txBody>
          <a:bodyPr wrap="square" lIns="0" tIns="635" rIns="0" bIns="0" rtlCol="0" vert="vert270">
            <a:spAutoFit/>
          </a:bodyPr>
          <a:lstStyle/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1600" spc="-10">
                <a:solidFill>
                  <a:srgbClr val="131718"/>
                </a:solidFill>
                <a:latin typeface="Suisse Int'l Book"/>
                <a:cs typeface="Suisse Int'l Book"/>
              </a:rPr>
              <a:t>Desafío:</a:t>
            </a:r>
            <a:endParaRPr sz="1600">
              <a:latin typeface="Suisse Int'l Book"/>
              <a:cs typeface="Suisse Int'l Book"/>
            </a:endParaRPr>
          </a:p>
        </p:txBody>
      </p:sp>
      <p:sp>
        <p:nvSpPr>
          <p:cNvPr id="5" name="object 5" descr=""/>
          <p:cNvSpPr/>
          <p:nvPr/>
        </p:nvSpPr>
        <p:spPr>
          <a:xfrm>
            <a:off x="584285" y="416926"/>
            <a:ext cx="0" cy="3500754"/>
          </a:xfrm>
          <a:custGeom>
            <a:avLst/>
            <a:gdLst/>
            <a:ahLst/>
            <a:cxnLst/>
            <a:rect l="l" t="t" r="r" b="b"/>
            <a:pathLst>
              <a:path w="0" h="3500754">
                <a:moveTo>
                  <a:pt x="0" y="3500160"/>
                </a:moveTo>
                <a:lnTo>
                  <a:pt x="0" y="0"/>
                </a:lnTo>
              </a:path>
            </a:pathLst>
          </a:custGeom>
          <a:ln w="7880">
            <a:solidFill>
              <a:srgbClr val="13181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 descr=""/>
          <p:cNvSpPr txBox="1"/>
          <p:nvPr/>
        </p:nvSpPr>
        <p:spPr>
          <a:xfrm>
            <a:off x="1664991" y="2998158"/>
            <a:ext cx="3542665" cy="144462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13500"/>
              </a:lnSpc>
              <a:spcBef>
                <a:spcPts val="100"/>
              </a:spcBef>
            </a:pPr>
            <a:r>
              <a:rPr dirty="0" sz="2050">
                <a:solidFill>
                  <a:srgbClr val="141818"/>
                </a:solidFill>
                <a:latin typeface="Suisse Int'l Light"/>
                <a:cs typeface="Suisse Int'l Light"/>
              </a:rPr>
              <a:t>¿Qué</a:t>
            </a:r>
            <a:r>
              <a:rPr dirty="0" sz="2050" spc="-55">
                <a:solidFill>
                  <a:srgbClr val="141818"/>
                </a:solidFill>
                <a:latin typeface="Suisse Int'l Light"/>
                <a:cs typeface="Suisse Int'l Light"/>
              </a:rPr>
              <a:t> </a:t>
            </a:r>
            <a:r>
              <a:rPr dirty="0" sz="2050">
                <a:solidFill>
                  <a:srgbClr val="141818"/>
                </a:solidFill>
                <a:latin typeface="Suisse Int'l Light"/>
                <a:cs typeface="Suisse Int'l Light"/>
              </a:rPr>
              <a:t>crees</a:t>
            </a:r>
            <a:r>
              <a:rPr dirty="0" sz="2050" spc="-50">
                <a:solidFill>
                  <a:srgbClr val="141818"/>
                </a:solidFill>
                <a:latin typeface="Suisse Int'l Light"/>
                <a:cs typeface="Suisse Int'l Light"/>
              </a:rPr>
              <a:t> </a:t>
            </a:r>
            <a:r>
              <a:rPr dirty="0" sz="2050">
                <a:solidFill>
                  <a:srgbClr val="141818"/>
                </a:solidFill>
                <a:latin typeface="Suisse Int'l Light"/>
                <a:cs typeface="Suisse Int'l Light"/>
              </a:rPr>
              <a:t>que</a:t>
            </a:r>
            <a:r>
              <a:rPr dirty="0" sz="2050" spc="-50">
                <a:solidFill>
                  <a:srgbClr val="141818"/>
                </a:solidFill>
                <a:latin typeface="Suisse Int'l Light"/>
                <a:cs typeface="Suisse Int'l Light"/>
              </a:rPr>
              <a:t> </a:t>
            </a:r>
            <a:r>
              <a:rPr dirty="0" sz="2050" spc="-20">
                <a:solidFill>
                  <a:srgbClr val="141818"/>
                </a:solidFill>
                <a:latin typeface="Suisse Int'l Light"/>
                <a:cs typeface="Suisse Int'l Light"/>
              </a:rPr>
              <a:t>está </a:t>
            </a:r>
            <a:r>
              <a:rPr dirty="0" sz="2050" spc="-10">
                <a:solidFill>
                  <a:srgbClr val="141818"/>
                </a:solidFill>
                <a:latin typeface="Suisse Int'l Light"/>
                <a:cs typeface="Suisse Int'l Light"/>
              </a:rPr>
              <a:t>predeterminado</a:t>
            </a:r>
            <a:r>
              <a:rPr dirty="0" sz="2050" spc="-20">
                <a:solidFill>
                  <a:srgbClr val="141818"/>
                </a:solidFill>
                <a:latin typeface="Suisse Int'l Light"/>
                <a:cs typeface="Suisse Int'l Light"/>
              </a:rPr>
              <a:t> </a:t>
            </a:r>
            <a:r>
              <a:rPr dirty="0" sz="2050">
                <a:solidFill>
                  <a:srgbClr val="141818"/>
                </a:solidFill>
                <a:latin typeface="Suisse Int'l Light"/>
                <a:cs typeface="Suisse Int'l Light"/>
              </a:rPr>
              <a:t>para</a:t>
            </a:r>
            <a:r>
              <a:rPr dirty="0" sz="2050" spc="-15">
                <a:solidFill>
                  <a:srgbClr val="141818"/>
                </a:solidFill>
                <a:latin typeface="Suisse Int'l Light"/>
                <a:cs typeface="Suisse Int'l Light"/>
              </a:rPr>
              <a:t> </a:t>
            </a:r>
            <a:r>
              <a:rPr dirty="0" sz="2050" spc="-25">
                <a:solidFill>
                  <a:srgbClr val="141818"/>
                </a:solidFill>
                <a:latin typeface="Suisse Int'l Light"/>
                <a:cs typeface="Suisse Int'l Light"/>
              </a:rPr>
              <a:t>los </a:t>
            </a:r>
            <a:r>
              <a:rPr dirty="0" sz="2050">
                <a:solidFill>
                  <a:srgbClr val="141818"/>
                </a:solidFill>
                <a:latin typeface="Suisse Int'l Light"/>
                <a:cs typeface="Suisse Int'l Light"/>
              </a:rPr>
              <a:t>próximos</a:t>
            </a:r>
            <a:r>
              <a:rPr dirty="0" sz="2050" spc="-45">
                <a:solidFill>
                  <a:srgbClr val="141818"/>
                </a:solidFill>
                <a:latin typeface="Suisse Int'l Light"/>
                <a:cs typeface="Suisse Int'l Light"/>
              </a:rPr>
              <a:t> </a:t>
            </a:r>
            <a:r>
              <a:rPr dirty="0" sz="2050">
                <a:solidFill>
                  <a:srgbClr val="141818"/>
                </a:solidFill>
                <a:latin typeface="Suisse Int'l Light"/>
                <a:cs typeface="Suisse Int'l Light"/>
              </a:rPr>
              <a:t>10</a:t>
            </a:r>
            <a:r>
              <a:rPr dirty="0" sz="2050" spc="-45">
                <a:solidFill>
                  <a:srgbClr val="141818"/>
                </a:solidFill>
                <a:latin typeface="Suisse Int'l Light"/>
                <a:cs typeface="Suisse Int'l Light"/>
              </a:rPr>
              <a:t> </a:t>
            </a:r>
            <a:r>
              <a:rPr dirty="0" sz="2050">
                <a:solidFill>
                  <a:srgbClr val="141818"/>
                </a:solidFill>
                <a:latin typeface="Suisse Int'l Light"/>
                <a:cs typeface="Suisse Int'l Light"/>
              </a:rPr>
              <a:t>años</a:t>
            </a:r>
            <a:r>
              <a:rPr dirty="0" sz="2050" spc="-45">
                <a:solidFill>
                  <a:srgbClr val="141818"/>
                </a:solidFill>
                <a:latin typeface="Suisse Int'l Light"/>
                <a:cs typeface="Suisse Int'l Light"/>
              </a:rPr>
              <a:t> </a:t>
            </a:r>
            <a:r>
              <a:rPr dirty="0" sz="2050">
                <a:solidFill>
                  <a:srgbClr val="141818"/>
                </a:solidFill>
                <a:latin typeface="Suisse Int'l Light"/>
                <a:cs typeface="Suisse Int'l Light"/>
              </a:rPr>
              <a:t>de</a:t>
            </a:r>
            <a:r>
              <a:rPr dirty="0" sz="2050" spc="-45">
                <a:solidFill>
                  <a:srgbClr val="141818"/>
                </a:solidFill>
                <a:latin typeface="Suisse Int'l Light"/>
                <a:cs typeface="Suisse Int'l Light"/>
              </a:rPr>
              <a:t> </a:t>
            </a:r>
            <a:r>
              <a:rPr dirty="0" sz="2050">
                <a:solidFill>
                  <a:srgbClr val="141818"/>
                </a:solidFill>
                <a:latin typeface="Suisse Int'l Light"/>
                <a:cs typeface="Suisse Int'l Light"/>
              </a:rPr>
              <a:t>seguir</a:t>
            </a:r>
            <a:r>
              <a:rPr dirty="0" sz="2050" spc="-45">
                <a:solidFill>
                  <a:srgbClr val="141818"/>
                </a:solidFill>
                <a:latin typeface="Suisse Int'l Light"/>
                <a:cs typeface="Suisse Int'l Light"/>
              </a:rPr>
              <a:t> </a:t>
            </a:r>
            <a:r>
              <a:rPr dirty="0" sz="2050" spc="-25">
                <a:solidFill>
                  <a:srgbClr val="141818"/>
                </a:solidFill>
                <a:latin typeface="Suisse Int'l Light"/>
                <a:cs typeface="Suisse Int'l Light"/>
              </a:rPr>
              <a:t>las </a:t>
            </a:r>
            <a:r>
              <a:rPr dirty="0" sz="2050">
                <a:solidFill>
                  <a:srgbClr val="141818"/>
                </a:solidFill>
                <a:latin typeface="Suisse Int'l Light"/>
                <a:cs typeface="Suisse Int'l Light"/>
              </a:rPr>
              <a:t>cosas</a:t>
            </a:r>
            <a:r>
              <a:rPr dirty="0" sz="2050" spc="-30">
                <a:solidFill>
                  <a:srgbClr val="141818"/>
                </a:solidFill>
                <a:latin typeface="Suisse Int'l Light"/>
                <a:cs typeface="Suisse Int'l Light"/>
              </a:rPr>
              <a:t> </a:t>
            </a:r>
            <a:r>
              <a:rPr dirty="0" sz="2050">
                <a:solidFill>
                  <a:srgbClr val="141818"/>
                </a:solidFill>
                <a:latin typeface="Suisse Int'l Light"/>
                <a:cs typeface="Suisse Int'l Light"/>
              </a:rPr>
              <a:t>como</a:t>
            </a:r>
            <a:r>
              <a:rPr dirty="0" sz="2050" spc="-25">
                <a:solidFill>
                  <a:srgbClr val="141818"/>
                </a:solidFill>
                <a:latin typeface="Suisse Int'l Light"/>
                <a:cs typeface="Suisse Int'l Light"/>
              </a:rPr>
              <a:t> </a:t>
            </a:r>
            <a:r>
              <a:rPr dirty="0" sz="2050">
                <a:solidFill>
                  <a:srgbClr val="141818"/>
                </a:solidFill>
                <a:latin typeface="Suisse Int'l Light"/>
                <a:cs typeface="Suisse Int'l Light"/>
              </a:rPr>
              <a:t>hasta</a:t>
            </a:r>
            <a:r>
              <a:rPr dirty="0" sz="2050" spc="-30">
                <a:solidFill>
                  <a:srgbClr val="141818"/>
                </a:solidFill>
                <a:latin typeface="Suisse Int'l Light"/>
                <a:cs typeface="Suisse Int'l Light"/>
              </a:rPr>
              <a:t> </a:t>
            </a:r>
            <a:r>
              <a:rPr dirty="0" sz="2050" spc="-10">
                <a:solidFill>
                  <a:srgbClr val="141818"/>
                </a:solidFill>
                <a:latin typeface="Suisse Int'l Light"/>
                <a:cs typeface="Suisse Int'l Light"/>
              </a:rPr>
              <a:t>ahora?</a:t>
            </a:r>
            <a:endParaRPr sz="2050">
              <a:latin typeface="Suisse Int'l Light"/>
              <a:cs typeface="Suisse Int'l Light"/>
            </a:endParaRPr>
          </a:p>
        </p:txBody>
      </p:sp>
      <p:sp>
        <p:nvSpPr>
          <p:cNvPr id="7" name="object 7" descr=""/>
          <p:cNvSpPr txBox="1"/>
          <p:nvPr/>
        </p:nvSpPr>
        <p:spPr>
          <a:xfrm>
            <a:off x="1664991" y="5480859"/>
            <a:ext cx="3658235" cy="144462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13500"/>
              </a:lnSpc>
              <a:spcBef>
                <a:spcPts val="100"/>
              </a:spcBef>
            </a:pPr>
            <a:r>
              <a:rPr dirty="0" sz="2050">
                <a:solidFill>
                  <a:srgbClr val="141818"/>
                </a:solidFill>
                <a:latin typeface="Suisse Int'l Light"/>
                <a:cs typeface="Suisse Int'l Light"/>
              </a:rPr>
              <a:t>Si</a:t>
            </a:r>
            <a:r>
              <a:rPr dirty="0" sz="2050" spc="-60">
                <a:solidFill>
                  <a:srgbClr val="141818"/>
                </a:solidFill>
                <a:latin typeface="Suisse Int'l Light"/>
                <a:cs typeface="Suisse Int'l Light"/>
              </a:rPr>
              <a:t> </a:t>
            </a:r>
            <a:r>
              <a:rPr dirty="0" sz="2050">
                <a:solidFill>
                  <a:srgbClr val="141818"/>
                </a:solidFill>
                <a:latin typeface="Suisse Int'l Light"/>
                <a:cs typeface="Suisse Int'l Light"/>
              </a:rPr>
              <a:t>miraras</a:t>
            </a:r>
            <a:r>
              <a:rPr dirty="0" sz="2050" spc="-60">
                <a:solidFill>
                  <a:srgbClr val="141818"/>
                </a:solidFill>
                <a:latin typeface="Suisse Int'l Light"/>
                <a:cs typeface="Suisse Int'l Light"/>
              </a:rPr>
              <a:t> </a:t>
            </a:r>
            <a:r>
              <a:rPr dirty="0" sz="2050">
                <a:solidFill>
                  <a:srgbClr val="141818"/>
                </a:solidFill>
                <a:latin typeface="Suisse Int'l Light"/>
                <a:cs typeface="Suisse Int'l Light"/>
              </a:rPr>
              <a:t>hacia</a:t>
            </a:r>
            <a:r>
              <a:rPr dirty="0" sz="2050" spc="-60">
                <a:solidFill>
                  <a:srgbClr val="141818"/>
                </a:solidFill>
                <a:latin typeface="Suisse Int'l Light"/>
                <a:cs typeface="Suisse Int'l Light"/>
              </a:rPr>
              <a:t> </a:t>
            </a:r>
            <a:r>
              <a:rPr dirty="0" sz="2050">
                <a:solidFill>
                  <a:srgbClr val="141818"/>
                </a:solidFill>
                <a:latin typeface="Suisse Int'l Light"/>
                <a:cs typeface="Suisse Int'l Light"/>
              </a:rPr>
              <a:t>atrás,</a:t>
            </a:r>
            <a:r>
              <a:rPr dirty="0" sz="2050" spc="-60">
                <a:solidFill>
                  <a:srgbClr val="141818"/>
                </a:solidFill>
                <a:latin typeface="Suisse Int'l Light"/>
                <a:cs typeface="Suisse Int'l Light"/>
              </a:rPr>
              <a:t> </a:t>
            </a:r>
            <a:r>
              <a:rPr dirty="0" sz="2050" spc="-10">
                <a:solidFill>
                  <a:srgbClr val="141818"/>
                </a:solidFill>
                <a:latin typeface="Suisse Int'l Light"/>
                <a:cs typeface="Suisse Int'l Light"/>
              </a:rPr>
              <a:t>partiendo </a:t>
            </a:r>
            <a:r>
              <a:rPr dirty="0" sz="2050">
                <a:solidFill>
                  <a:srgbClr val="141818"/>
                </a:solidFill>
                <a:latin typeface="Suisse Int'l Light"/>
                <a:cs typeface="Suisse Int'l Light"/>
              </a:rPr>
              <a:t>de</a:t>
            </a:r>
            <a:r>
              <a:rPr dirty="0" sz="2050" spc="-45">
                <a:solidFill>
                  <a:srgbClr val="141818"/>
                </a:solidFill>
                <a:latin typeface="Suisse Int'l Light"/>
                <a:cs typeface="Suisse Int'l Light"/>
              </a:rPr>
              <a:t> </a:t>
            </a:r>
            <a:r>
              <a:rPr dirty="0" sz="2050">
                <a:solidFill>
                  <a:srgbClr val="141818"/>
                </a:solidFill>
                <a:latin typeface="Suisse Int'l Light"/>
                <a:cs typeface="Suisse Int'l Light"/>
              </a:rPr>
              <a:t>que</a:t>
            </a:r>
            <a:r>
              <a:rPr dirty="0" sz="2050" spc="-35">
                <a:solidFill>
                  <a:srgbClr val="141818"/>
                </a:solidFill>
                <a:latin typeface="Suisse Int'l Light"/>
                <a:cs typeface="Suisse Int'l Light"/>
              </a:rPr>
              <a:t> </a:t>
            </a:r>
            <a:r>
              <a:rPr dirty="0" sz="2050">
                <a:solidFill>
                  <a:srgbClr val="141818"/>
                </a:solidFill>
                <a:latin typeface="Suisse Int'l Light"/>
                <a:cs typeface="Suisse Int'l Light"/>
              </a:rPr>
              <a:t>estuvieses</a:t>
            </a:r>
            <a:r>
              <a:rPr dirty="0" sz="2050" spc="-30">
                <a:solidFill>
                  <a:srgbClr val="141818"/>
                </a:solidFill>
                <a:latin typeface="Suisse Int'l Light"/>
                <a:cs typeface="Suisse Int'l Light"/>
              </a:rPr>
              <a:t> </a:t>
            </a:r>
            <a:r>
              <a:rPr dirty="0" sz="2050">
                <a:solidFill>
                  <a:srgbClr val="141818"/>
                </a:solidFill>
                <a:latin typeface="Suisse Int'l Light"/>
                <a:cs typeface="Suisse Int'l Light"/>
              </a:rPr>
              <a:t>ya</a:t>
            </a:r>
            <a:r>
              <a:rPr dirty="0" sz="2050" spc="-35">
                <a:solidFill>
                  <a:srgbClr val="141818"/>
                </a:solidFill>
                <a:latin typeface="Suisse Int'l Light"/>
                <a:cs typeface="Suisse Int'l Light"/>
              </a:rPr>
              <a:t> </a:t>
            </a:r>
            <a:r>
              <a:rPr dirty="0" sz="2050">
                <a:solidFill>
                  <a:srgbClr val="141818"/>
                </a:solidFill>
                <a:latin typeface="Suisse Int'l Light"/>
                <a:cs typeface="Suisse Int'l Light"/>
              </a:rPr>
              <a:t>en</a:t>
            </a:r>
            <a:r>
              <a:rPr dirty="0" sz="2050" spc="-30">
                <a:solidFill>
                  <a:srgbClr val="141818"/>
                </a:solidFill>
                <a:latin typeface="Suisse Int'l Light"/>
                <a:cs typeface="Suisse Int'l Light"/>
              </a:rPr>
              <a:t> </a:t>
            </a:r>
            <a:r>
              <a:rPr dirty="0" sz="2050" spc="-25">
                <a:solidFill>
                  <a:srgbClr val="141818"/>
                </a:solidFill>
                <a:latin typeface="Suisse Int'l Light"/>
                <a:cs typeface="Suisse Int'l Light"/>
              </a:rPr>
              <a:t>el </a:t>
            </a:r>
            <a:r>
              <a:rPr dirty="0" sz="2050">
                <a:solidFill>
                  <a:srgbClr val="141818"/>
                </a:solidFill>
                <a:latin typeface="Suisse Int'l Light"/>
                <a:cs typeface="Suisse Int'l Light"/>
              </a:rPr>
              <a:t>futuro,</a:t>
            </a:r>
            <a:r>
              <a:rPr dirty="0" sz="2050" spc="-40">
                <a:solidFill>
                  <a:srgbClr val="141818"/>
                </a:solidFill>
                <a:latin typeface="Suisse Int'l Light"/>
                <a:cs typeface="Suisse Int'l Light"/>
              </a:rPr>
              <a:t> </a:t>
            </a:r>
            <a:r>
              <a:rPr dirty="0" sz="2050">
                <a:solidFill>
                  <a:srgbClr val="141818"/>
                </a:solidFill>
                <a:latin typeface="Suisse Int'l Light"/>
                <a:cs typeface="Suisse Int'l Light"/>
              </a:rPr>
              <a:t>y</a:t>
            </a:r>
            <a:r>
              <a:rPr dirty="0" sz="2050" spc="-35">
                <a:solidFill>
                  <a:srgbClr val="141818"/>
                </a:solidFill>
                <a:latin typeface="Suisse Int'l Light"/>
                <a:cs typeface="Suisse Int'l Light"/>
              </a:rPr>
              <a:t> </a:t>
            </a:r>
            <a:r>
              <a:rPr dirty="0" sz="2050">
                <a:solidFill>
                  <a:srgbClr val="141818"/>
                </a:solidFill>
                <a:latin typeface="Suisse Int'l Light"/>
                <a:cs typeface="Suisse Int'l Light"/>
              </a:rPr>
              <a:t>contaras</a:t>
            </a:r>
            <a:r>
              <a:rPr dirty="0" sz="2050" spc="-35">
                <a:solidFill>
                  <a:srgbClr val="141818"/>
                </a:solidFill>
                <a:latin typeface="Suisse Int'l Light"/>
                <a:cs typeface="Suisse Int'l Light"/>
              </a:rPr>
              <a:t> </a:t>
            </a:r>
            <a:r>
              <a:rPr dirty="0" sz="2050">
                <a:solidFill>
                  <a:srgbClr val="141818"/>
                </a:solidFill>
                <a:latin typeface="Suisse Int'l Light"/>
                <a:cs typeface="Suisse Int'l Light"/>
              </a:rPr>
              <a:t>la</a:t>
            </a:r>
            <a:r>
              <a:rPr dirty="0" sz="2050" spc="-35">
                <a:solidFill>
                  <a:srgbClr val="141818"/>
                </a:solidFill>
                <a:latin typeface="Suisse Int'l Light"/>
                <a:cs typeface="Suisse Int'l Light"/>
              </a:rPr>
              <a:t> </a:t>
            </a:r>
            <a:r>
              <a:rPr dirty="0" sz="2050" spc="-10">
                <a:solidFill>
                  <a:srgbClr val="141818"/>
                </a:solidFill>
                <a:latin typeface="Suisse Int'l Light"/>
                <a:cs typeface="Suisse Int'l Light"/>
              </a:rPr>
              <a:t>historia,</a:t>
            </a:r>
            <a:endParaRPr sz="2050">
              <a:latin typeface="Suisse Int'l Light"/>
              <a:cs typeface="Suisse Int'l Light"/>
            </a:endParaRPr>
          </a:p>
          <a:p>
            <a:pPr marL="12700">
              <a:lnSpc>
                <a:spcPct val="100000"/>
              </a:lnSpc>
              <a:spcBef>
                <a:spcPts val="334"/>
              </a:spcBef>
            </a:pPr>
            <a:r>
              <a:rPr dirty="0" sz="2050">
                <a:solidFill>
                  <a:srgbClr val="141818"/>
                </a:solidFill>
                <a:latin typeface="Suisse Int'l Light"/>
                <a:cs typeface="Suisse Int'l Light"/>
              </a:rPr>
              <a:t>¿cuál</a:t>
            </a:r>
            <a:r>
              <a:rPr dirty="0" sz="2050" spc="-40">
                <a:solidFill>
                  <a:srgbClr val="141818"/>
                </a:solidFill>
                <a:latin typeface="Suisse Int'l Light"/>
                <a:cs typeface="Suisse Int'l Light"/>
              </a:rPr>
              <a:t> </a:t>
            </a:r>
            <a:r>
              <a:rPr dirty="0" sz="2050">
                <a:solidFill>
                  <a:srgbClr val="141818"/>
                </a:solidFill>
                <a:latin typeface="Suisse Int'l Light"/>
                <a:cs typeface="Suisse Int'l Light"/>
              </a:rPr>
              <a:t>sería</a:t>
            </a:r>
            <a:r>
              <a:rPr dirty="0" sz="2050" spc="-40">
                <a:solidFill>
                  <a:srgbClr val="141818"/>
                </a:solidFill>
                <a:latin typeface="Suisse Int'l Light"/>
                <a:cs typeface="Suisse Int'l Light"/>
              </a:rPr>
              <a:t> </a:t>
            </a:r>
            <a:r>
              <a:rPr dirty="0" sz="2050">
                <a:solidFill>
                  <a:srgbClr val="141818"/>
                </a:solidFill>
                <a:latin typeface="Suisse Int'l Light"/>
                <a:cs typeface="Suisse Int'l Light"/>
              </a:rPr>
              <a:t>esa</a:t>
            </a:r>
            <a:r>
              <a:rPr dirty="0" sz="2050" spc="-40">
                <a:solidFill>
                  <a:srgbClr val="141818"/>
                </a:solidFill>
                <a:latin typeface="Suisse Int'l Light"/>
                <a:cs typeface="Suisse Int'l Light"/>
              </a:rPr>
              <a:t> </a:t>
            </a:r>
            <a:r>
              <a:rPr dirty="0" sz="2050" spc="-10">
                <a:solidFill>
                  <a:srgbClr val="141818"/>
                </a:solidFill>
                <a:latin typeface="Suisse Int'l Light"/>
                <a:cs typeface="Suisse Int'l Light"/>
              </a:rPr>
              <a:t>historia?</a:t>
            </a:r>
            <a:endParaRPr sz="2050">
              <a:latin typeface="Suisse Int'l Light"/>
              <a:cs typeface="Suisse Int'l Light"/>
            </a:endParaRPr>
          </a:p>
        </p:txBody>
      </p:sp>
      <p:sp>
        <p:nvSpPr>
          <p:cNvPr id="8" name="object 8" descr=""/>
          <p:cNvSpPr txBox="1"/>
          <p:nvPr/>
        </p:nvSpPr>
        <p:spPr>
          <a:xfrm>
            <a:off x="1664991" y="7963560"/>
            <a:ext cx="3716020" cy="144462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13500"/>
              </a:lnSpc>
              <a:spcBef>
                <a:spcPts val="100"/>
              </a:spcBef>
            </a:pPr>
            <a:r>
              <a:rPr dirty="0" sz="2050">
                <a:solidFill>
                  <a:srgbClr val="141818"/>
                </a:solidFill>
                <a:latin typeface="Suisse Int'l Light"/>
                <a:cs typeface="Suisse Int'l Light"/>
              </a:rPr>
              <a:t>Si</a:t>
            </a:r>
            <a:r>
              <a:rPr dirty="0" sz="2050" spc="-45">
                <a:solidFill>
                  <a:srgbClr val="141818"/>
                </a:solidFill>
                <a:latin typeface="Suisse Int'l Light"/>
                <a:cs typeface="Suisse Int'l Light"/>
              </a:rPr>
              <a:t> </a:t>
            </a:r>
            <a:r>
              <a:rPr dirty="0" sz="2050">
                <a:solidFill>
                  <a:srgbClr val="141818"/>
                </a:solidFill>
                <a:latin typeface="Suisse Int'l Light"/>
                <a:cs typeface="Suisse Int'l Light"/>
              </a:rPr>
              <a:t>miraras</a:t>
            </a:r>
            <a:r>
              <a:rPr dirty="0" sz="2050" spc="-40">
                <a:solidFill>
                  <a:srgbClr val="141818"/>
                </a:solidFill>
                <a:latin typeface="Suisse Int'l Light"/>
                <a:cs typeface="Suisse Int'l Light"/>
              </a:rPr>
              <a:t> </a:t>
            </a:r>
            <a:r>
              <a:rPr dirty="0" sz="2050">
                <a:solidFill>
                  <a:srgbClr val="141818"/>
                </a:solidFill>
                <a:latin typeface="Suisse Int'l Light"/>
                <a:cs typeface="Suisse Int'l Light"/>
              </a:rPr>
              <a:t>desde</a:t>
            </a:r>
            <a:r>
              <a:rPr dirty="0" sz="2050" spc="-45">
                <a:solidFill>
                  <a:srgbClr val="141818"/>
                </a:solidFill>
                <a:latin typeface="Suisse Int'l Light"/>
                <a:cs typeface="Suisse Int'l Light"/>
              </a:rPr>
              <a:t> </a:t>
            </a:r>
            <a:r>
              <a:rPr dirty="0" sz="2050">
                <a:solidFill>
                  <a:srgbClr val="141818"/>
                </a:solidFill>
                <a:latin typeface="Suisse Int'l Light"/>
                <a:cs typeface="Suisse Int'l Light"/>
              </a:rPr>
              <a:t>ese</a:t>
            </a:r>
            <a:r>
              <a:rPr dirty="0" sz="2050" spc="-40">
                <a:solidFill>
                  <a:srgbClr val="141818"/>
                </a:solidFill>
                <a:latin typeface="Suisse Int'l Light"/>
                <a:cs typeface="Suisse Int'l Light"/>
              </a:rPr>
              <a:t> </a:t>
            </a:r>
            <a:r>
              <a:rPr dirty="0" sz="2050" spc="-10">
                <a:solidFill>
                  <a:srgbClr val="141818"/>
                </a:solidFill>
                <a:latin typeface="Suisse Int'l Light"/>
                <a:cs typeface="Suisse Int'l Light"/>
              </a:rPr>
              <a:t>mismo </a:t>
            </a:r>
            <a:r>
              <a:rPr dirty="0" sz="2050">
                <a:solidFill>
                  <a:srgbClr val="141818"/>
                </a:solidFill>
                <a:latin typeface="Suisse Int'l Light"/>
                <a:cs typeface="Suisse Int'l Light"/>
              </a:rPr>
              <a:t>futuro</a:t>
            </a:r>
            <a:r>
              <a:rPr dirty="0" sz="2050" spc="-35">
                <a:solidFill>
                  <a:srgbClr val="141818"/>
                </a:solidFill>
                <a:latin typeface="Suisse Int'l Light"/>
                <a:cs typeface="Suisse Int'l Light"/>
              </a:rPr>
              <a:t> </a:t>
            </a:r>
            <a:r>
              <a:rPr dirty="0" sz="2050">
                <a:solidFill>
                  <a:srgbClr val="141818"/>
                </a:solidFill>
                <a:latin typeface="Suisse Int'l Light"/>
                <a:cs typeface="Suisse Int'l Light"/>
              </a:rPr>
              <a:t>y</a:t>
            </a:r>
            <a:r>
              <a:rPr dirty="0" sz="2050" spc="434">
                <a:solidFill>
                  <a:srgbClr val="141818"/>
                </a:solidFill>
                <a:latin typeface="Suisse Int'l Light"/>
                <a:cs typeface="Suisse Int'l Light"/>
              </a:rPr>
              <a:t> </a:t>
            </a:r>
            <a:r>
              <a:rPr dirty="0" sz="2050">
                <a:solidFill>
                  <a:srgbClr val="141818"/>
                </a:solidFill>
                <a:latin typeface="Suisse Int'l Light"/>
                <a:cs typeface="Suisse Int'l Light"/>
              </a:rPr>
              <a:t>hacia</a:t>
            </a:r>
            <a:r>
              <a:rPr dirty="0" sz="2050" spc="-35">
                <a:solidFill>
                  <a:srgbClr val="141818"/>
                </a:solidFill>
                <a:latin typeface="Suisse Int'l Light"/>
                <a:cs typeface="Suisse Int'l Light"/>
              </a:rPr>
              <a:t> </a:t>
            </a:r>
            <a:r>
              <a:rPr dirty="0" sz="2050">
                <a:solidFill>
                  <a:srgbClr val="141818"/>
                </a:solidFill>
                <a:latin typeface="Suisse Int'l Light"/>
                <a:cs typeface="Suisse Int'l Light"/>
              </a:rPr>
              <a:t>el</a:t>
            </a:r>
            <a:r>
              <a:rPr dirty="0" sz="2050" spc="-30">
                <a:solidFill>
                  <a:srgbClr val="141818"/>
                </a:solidFill>
                <a:latin typeface="Suisse Int'l Light"/>
                <a:cs typeface="Suisse Int'l Light"/>
              </a:rPr>
              <a:t> </a:t>
            </a:r>
            <a:r>
              <a:rPr dirty="0" sz="2050">
                <a:solidFill>
                  <a:srgbClr val="141818"/>
                </a:solidFill>
                <a:latin typeface="Suisse Int'l Light"/>
                <a:cs typeface="Suisse Int'l Light"/>
              </a:rPr>
              <a:t>día</a:t>
            </a:r>
            <a:r>
              <a:rPr dirty="0" sz="2050" spc="-30">
                <a:solidFill>
                  <a:srgbClr val="141818"/>
                </a:solidFill>
                <a:latin typeface="Suisse Int'l Light"/>
                <a:cs typeface="Suisse Int'l Light"/>
              </a:rPr>
              <a:t> </a:t>
            </a:r>
            <a:r>
              <a:rPr dirty="0" sz="2050">
                <a:solidFill>
                  <a:srgbClr val="141818"/>
                </a:solidFill>
                <a:latin typeface="Suisse Int'l Light"/>
                <a:cs typeface="Suisse Int'l Light"/>
              </a:rPr>
              <a:t>de</a:t>
            </a:r>
            <a:r>
              <a:rPr dirty="0" sz="2050" spc="-35">
                <a:solidFill>
                  <a:srgbClr val="141818"/>
                </a:solidFill>
                <a:latin typeface="Suisse Int'l Light"/>
                <a:cs typeface="Suisse Int'l Light"/>
              </a:rPr>
              <a:t> </a:t>
            </a:r>
            <a:r>
              <a:rPr dirty="0" sz="2050" spc="-25">
                <a:solidFill>
                  <a:srgbClr val="141818"/>
                </a:solidFill>
                <a:latin typeface="Suisse Int'l Light"/>
                <a:cs typeface="Suisse Int'l Light"/>
              </a:rPr>
              <a:t>hoy,</a:t>
            </a:r>
            <a:r>
              <a:rPr dirty="0" sz="2050" spc="-30">
                <a:solidFill>
                  <a:srgbClr val="141818"/>
                </a:solidFill>
                <a:latin typeface="Suisse Int'l Light"/>
                <a:cs typeface="Suisse Int'l Light"/>
              </a:rPr>
              <a:t> </a:t>
            </a:r>
            <a:r>
              <a:rPr dirty="0" sz="2050" spc="-20">
                <a:solidFill>
                  <a:srgbClr val="141818"/>
                </a:solidFill>
                <a:latin typeface="Suisse Int'l Light"/>
                <a:cs typeface="Suisse Int'l Light"/>
              </a:rPr>
              <a:t>pero </a:t>
            </a:r>
            <a:r>
              <a:rPr dirty="0" sz="2050">
                <a:solidFill>
                  <a:srgbClr val="141818"/>
                </a:solidFill>
                <a:latin typeface="Suisse Int'l Light"/>
                <a:cs typeface="Suisse Int'l Light"/>
              </a:rPr>
              <a:t>imaginando</a:t>
            </a:r>
            <a:r>
              <a:rPr dirty="0" sz="2050" spc="-65">
                <a:solidFill>
                  <a:srgbClr val="141818"/>
                </a:solidFill>
                <a:latin typeface="Suisse Int'l Light"/>
                <a:cs typeface="Suisse Int'l Light"/>
              </a:rPr>
              <a:t> </a:t>
            </a:r>
            <a:r>
              <a:rPr dirty="0" sz="2050">
                <a:solidFill>
                  <a:srgbClr val="141818"/>
                </a:solidFill>
                <a:latin typeface="Suisse Int'l Light"/>
                <a:cs typeface="Suisse Int'l Light"/>
              </a:rPr>
              <a:t>el</a:t>
            </a:r>
            <a:r>
              <a:rPr dirty="0" sz="2050" spc="-65">
                <a:solidFill>
                  <a:srgbClr val="141818"/>
                </a:solidFill>
                <a:latin typeface="Suisse Int'l Light"/>
                <a:cs typeface="Suisse Int'l Light"/>
              </a:rPr>
              <a:t> </a:t>
            </a:r>
            <a:r>
              <a:rPr dirty="0" sz="2050">
                <a:solidFill>
                  <a:srgbClr val="141818"/>
                </a:solidFill>
                <a:latin typeface="Suisse Int'l Light"/>
                <a:cs typeface="Suisse Int'l Light"/>
              </a:rPr>
              <a:t>potencial</a:t>
            </a:r>
            <a:r>
              <a:rPr dirty="0" sz="2050" spc="-65">
                <a:solidFill>
                  <a:srgbClr val="141818"/>
                </a:solidFill>
                <a:latin typeface="Suisse Int'l Light"/>
                <a:cs typeface="Suisse Int'l Light"/>
              </a:rPr>
              <a:t> </a:t>
            </a:r>
            <a:r>
              <a:rPr dirty="0" sz="2050" spc="-10">
                <a:solidFill>
                  <a:srgbClr val="141818"/>
                </a:solidFill>
                <a:latin typeface="Suisse Int'l Light"/>
                <a:cs typeface="Suisse Int'l Light"/>
              </a:rPr>
              <a:t>fracaso,</a:t>
            </a:r>
            <a:endParaRPr sz="2050">
              <a:latin typeface="Suisse Int'l Light"/>
              <a:cs typeface="Suisse Int'l Light"/>
            </a:endParaRPr>
          </a:p>
          <a:p>
            <a:pPr marL="12700">
              <a:lnSpc>
                <a:spcPct val="100000"/>
              </a:lnSpc>
              <a:spcBef>
                <a:spcPts val="334"/>
              </a:spcBef>
            </a:pPr>
            <a:r>
              <a:rPr dirty="0" sz="2050">
                <a:solidFill>
                  <a:srgbClr val="141818"/>
                </a:solidFill>
                <a:latin typeface="Suisse Int'l Light"/>
                <a:cs typeface="Suisse Int'l Light"/>
              </a:rPr>
              <a:t>¿cuál</a:t>
            </a:r>
            <a:r>
              <a:rPr dirty="0" sz="2050" spc="-40">
                <a:solidFill>
                  <a:srgbClr val="141818"/>
                </a:solidFill>
                <a:latin typeface="Suisse Int'l Light"/>
                <a:cs typeface="Suisse Int'l Light"/>
              </a:rPr>
              <a:t> </a:t>
            </a:r>
            <a:r>
              <a:rPr dirty="0" sz="2050">
                <a:solidFill>
                  <a:srgbClr val="141818"/>
                </a:solidFill>
                <a:latin typeface="Suisse Int'l Light"/>
                <a:cs typeface="Suisse Int'l Light"/>
              </a:rPr>
              <a:t>sería</a:t>
            </a:r>
            <a:r>
              <a:rPr dirty="0" sz="2050" spc="-35">
                <a:solidFill>
                  <a:srgbClr val="141818"/>
                </a:solidFill>
                <a:latin typeface="Suisse Int'l Light"/>
                <a:cs typeface="Suisse Int'l Light"/>
              </a:rPr>
              <a:t> </a:t>
            </a:r>
            <a:r>
              <a:rPr dirty="0" sz="2050">
                <a:solidFill>
                  <a:srgbClr val="141818"/>
                </a:solidFill>
                <a:latin typeface="Suisse Int'l Light"/>
                <a:cs typeface="Suisse Int'l Light"/>
              </a:rPr>
              <a:t>su</a:t>
            </a:r>
            <a:r>
              <a:rPr dirty="0" sz="2050" spc="-35">
                <a:solidFill>
                  <a:srgbClr val="141818"/>
                </a:solidFill>
                <a:latin typeface="Suisse Int'l Light"/>
                <a:cs typeface="Suisse Int'l Light"/>
              </a:rPr>
              <a:t> </a:t>
            </a:r>
            <a:r>
              <a:rPr dirty="0" sz="2050" spc="-10">
                <a:solidFill>
                  <a:srgbClr val="141818"/>
                </a:solidFill>
                <a:latin typeface="Suisse Int'l Light"/>
                <a:cs typeface="Suisse Int'l Light"/>
              </a:rPr>
              <a:t>origen?</a:t>
            </a:r>
            <a:endParaRPr sz="2050">
              <a:latin typeface="Suisse Int'l Light"/>
              <a:cs typeface="Suisse Int'l Light"/>
            </a:endParaRPr>
          </a:p>
        </p:txBody>
      </p:sp>
      <p:grpSp>
        <p:nvGrpSpPr>
          <p:cNvPr id="9" name="object 9" descr=""/>
          <p:cNvGrpSpPr/>
          <p:nvPr/>
        </p:nvGrpSpPr>
        <p:grpSpPr>
          <a:xfrm>
            <a:off x="12672431" y="911077"/>
            <a:ext cx="15875" cy="10834370"/>
            <a:chOff x="12672431" y="911077"/>
            <a:chExt cx="15875" cy="10834370"/>
          </a:xfrm>
        </p:grpSpPr>
        <p:sp>
          <p:nvSpPr>
            <p:cNvPr id="10" name="object 10" descr=""/>
            <p:cNvSpPr/>
            <p:nvPr/>
          </p:nvSpPr>
          <p:spPr>
            <a:xfrm>
              <a:off x="12680311" y="911077"/>
              <a:ext cx="0" cy="20320"/>
            </a:xfrm>
            <a:custGeom>
              <a:avLst/>
              <a:gdLst/>
              <a:ahLst/>
              <a:cxnLst/>
              <a:rect l="l" t="t" r="r" b="b"/>
              <a:pathLst>
                <a:path w="0" h="20319">
                  <a:moveTo>
                    <a:pt x="0" y="0"/>
                  </a:moveTo>
                  <a:lnTo>
                    <a:pt x="0" y="19700"/>
                  </a:lnTo>
                </a:path>
              </a:pathLst>
            </a:custGeom>
            <a:ln w="15760">
              <a:solidFill>
                <a:srgbClr val="131818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1" name="object 11" descr=""/>
            <p:cNvSpPr/>
            <p:nvPr/>
          </p:nvSpPr>
          <p:spPr>
            <a:xfrm>
              <a:off x="12680311" y="970318"/>
              <a:ext cx="0" cy="10735945"/>
            </a:xfrm>
            <a:custGeom>
              <a:avLst/>
              <a:gdLst/>
              <a:ahLst/>
              <a:cxnLst/>
              <a:rect l="l" t="t" r="r" b="b"/>
              <a:pathLst>
                <a:path w="0" h="10735945">
                  <a:moveTo>
                    <a:pt x="0" y="0"/>
                  </a:moveTo>
                  <a:lnTo>
                    <a:pt x="0" y="10735384"/>
                  </a:lnTo>
                </a:path>
              </a:pathLst>
            </a:custGeom>
            <a:ln w="15760">
              <a:solidFill>
                <a:srgbClr val="131818"/>
              </a:solidFill>
              <a:prstDash val="dash"/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2" name="object 12" descr=""/>
            <p:cNvSpPr/>
            <p:nvPr/>
          </p:nvSpPr>
          <p:spPr>
            <a:xfrm>
              <a:off x="12680311" y="11725469"/>
              <a:ext cx="0" cy="20320"/>
            </a:xfrm>
            <a:custGeom>
              <a:avLst/>
              <a:gdLst/>
              <a:ahLst/>
              <a:cxnLst/>
              <a:rect l="l" t="t" r="r" b="b"/>
              <a:pathLst>
                <a:path w="0" h="20320">
                  <a:moveTo>
                    <a:pt x="0" y="0"/>
                  </a:moveTo>
                  <a:lnTo>
                    <a:pt x="0" y="19700"/>
                  </a:lnTo>
                </a:path>
              </a:pathLst>
            </a:custGeom>
            <a:ln w="15760">
              <a:solidFill>
                <a:srgbClr val="131818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3" name="object 13" descr=""/>
          <p:cNvSpPr/>
          <p:nvPr/>
        </p:nvSpPr>
        <p:spPr>
          <a:xfrm>
            <a:off x="6995384" y="5848327"/>
            <a:ext cx="5440680" cy="960119"/>
          </a:xfrm>
          <a:custGeom>
            <a:avLst/>
            <a:gdLst/>
            <a:ahLst/>
            <a:cxnLst/>
            <a:rect l="l" t="t" r="r" b="b"/>
            <a:pathLst>
              <a:path w="5440680" h="960120">
                <a:moveTo>
                  <a:pt x="5440663" y="0"/>
                </a:moveTo>
                <a:lnTo>
                  <a:pt x="318640" y="0"/>
                </a:lnTo>
                <a:lnTo>
                  <a:pt x="0" y="479792"/>
                </a:lnTo>
                <a:lnTo>
                  <a:pt x="318640" y="959593"/>
                </a:lnTo>
                <a:lnTo>
                  <a:pt x="5440663" y="959593"/>
                </a:lnTo>
                <a:lnTo>
                  <a:pt x="5440057" y="479792"/>
                </a:lnTo>
                <a:lnTo>
                  <a:pt x="5440663" y="0"/>
                </a:lnTo>
                <a:close/>
              </a:path>
            </a:pathLst>
          </a:custGeom>
          <a:solidFill>
            <a:srgbClr val="14181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 descr=""/>
          <p:cNvSpPr txBox="1"/>
          <p:nvPr/>
        </p:nvSpPr>
        <p:spPr>
          <a:xfrm>
            <a:off x="9914018" y="6033731"/>
            <a:ext cx="1972310" cy="53467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3350" spc="-10">
                <a:solidFill>
                  <a:srgbClr val="FFFFFF"/>
                </a:solidFill>
                <a:latin typeface="Suisse Int'l Medium"/>
                <a:cs typeface="Suisse Int'l Medium"/>
              </a:rPr>
              <a:t>Pesimista</a:t>
            </a:r>
            <a:endParaRPr sz="3350">
              <a:latin typeface="Suisse Int'l Medium"/>
              <a:cs typeface="Suisse Int'l Medium"/>
            </a:endParaRPr>
          </a:p>
        </p:txBody>
      </p:sp>
      <p:sp>
        <p:nvSpPr>
          <p:cNvPr id="15" name="object 15" descr=""/>
          <p:cNvSpPr/>
          <p:nvPr/>
        </p:nvSpPr>
        <p:spPr>
          <a:xfrm>
            <a:off x="12919130" y="5848327"/>
            <a:ext cx="5654675" cy="960119"/>
          </a:xfrm>
          <a:custGeom>
            <a:avLst/>
            <a:gdLst/>
            <a:ahLst/>
            <a:cxnLst/>
            <a:rect l="l" t="t" r="r" b="b"/>
            <a:pathLst>
              <a:path w="5654675" h="960120">
                <a:moveTo>
                  <a:pt x="5335855" y="0"/>
                </a:moveTo>
                <a:lnTo>
                  <a:pt x="0" y="0"/>
                </a:lnTo>
                <a:lnTo>
                  <a:pt x="614" y="479792"/>
                </a:lnTo>
                <a:lnTo>
                  <a:pt x="0" y="959593"/>
                </a:lnTo>
                <a:lnTo>
                  <a:pt x="5335855" y="959593"/>
                </a:lnTo>
                <a:lnTo>
                  <a:pt x="5654496" y="479792"/>
                </a:lnTo>
                <a:lnTo>
                  <a:pt x="5335855" y="0"/>
                </a:lnTo>
                <a:close/>
              </a:path>
            </a:pathLst>
          </a:custGeom>
          <a:solidFill>
            <a:srgbClr val="14181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" name="object 16" descr=""/>
          <p:cNvSpPr txBox="1"/>
          <p:nvPr/>
        </p:nvSpPr>
        <p:spPr>
          <a:xfrm>
            <a:off x="13586121" y="6033731"/>
            <a:ext cx="1969770" cy="53467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3350" spc="-10">
                <a:solidFill>
                  <a:srgbClr val="FFFFFF"/>
                </a:solidFill>
                <a:latin typeface="Suisse Int'l Medium"/>
                <a:cs typeface="Suisse Int'l Medium"/>
              </a:rPr>
              <a:t>Optimista</a:t>
            </a:r>
            <a:endParaRPr sz="3350">
              <a:latin typeface="Suisse Int'l Medium"/>
              <a:cs typeface="Suisse Int'l Medium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Tools Qualitas_VM</dc:title>
  <dcterms:created xsi:type="dcterms:W3CDTF">2025-04-21T14:16:46Z</dcterms:created>
  <dcterms:modified xsi:type="dcterms:W3CDTF">2025-04-21T14:16:46Z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2025-04-21T00:00:00Z</vt:filetime>
  </property>
  <property fmtid="{D5CDD505-2E9C-101B-9397-08002B2CF9AE}" pid="3" name="Creator">
    <vt:lpwstr>Adobe Illustrator 29.4 (Macintosh)</vt:lpwstr>
  </property>
  <property fmtid="{D5CDD505-2E9C-101B-9397-08002B2CF9AE}" pid="4" name="LastSaved">
    <vt:filetime>2025-04-21T00:00:00Z</vt:filetime>
  </property>
  <property fmtid="{D5CDD505-2E9C-101B-9397-08002B2CF9AE}" pid="5" name="Producer">
    <vt:lpwstr>Adobe PDF library 17.00</vt:lpwstr>
  </property>
</Properties>
</file>