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5" y="8116549"/>
            <a:ext cx="285750" cy="389636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Señales:</a:t>
            </a:r>
            <a:r>
              <a:rPr dirty="0" sz="2050" spc="-3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Arqueología</a:t>
            </a:r>
            <a:r>
              <a:rPr dirty="0" sz="2050" spc="-2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del</a:t>
            </a:r>
            <a:r>
              <a:rPr dirty="0" sz="2050" spc="-3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Futuro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6" y="4052637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579731" y="2253338"/>
            <a:ext cx="2003425" cy="39154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8100"/>
              </a:lnSpc>
              <a:spcBef>
                <a:spcPts val="100"/>
              </a:spcBef>
            </a:pPr>
            <a:r>
              <a:rPr dirty="0" sz="1850" spc="-20">
                <a:solidFill>
                  <a:srgbClr val="141818"/>
                </a:solidFill>
                <a:latin typeface="Suisse Int'l Medium"/>
                <a:cs typeface="Suisse Int'l Medium"/>
              </a:rPr>
              <a:t>Transformaciones </a:t>
            </a:r>
            <a:r>
              <a:rPr dirty="0" sz="1850" spc="-10">
                <a:solidFill>
                  <a:srgbClr val="141818"/>
                </a:solidFill>
                <a:latin typeface="Suisse Int'l Medium"/>
                <a:cs typeface="Suisse Int'l Medium"/>
              </a:rPr>
              <a:t>significativas:</a:t>
            </a:r>
            <a:endParaRPr sz="1850">
              <a:latin typeface="Suisse Int'l Medium"/>
              <a:cs typeface="Suisse Int'l Medium"/>
            </a:endParaRPr>
          </a:p>
          <a:p>
            <a:pPr marL="12700" marR="38735">
              <a:lnSpc>
                <a:spcPct val="292400"/>
              </a:lnSpc>
              <a:spcBef>
                <a:spcPts val="380"/>
              </a:spcBef>
            </a:pPr>
            <a:r>
              <a:rPr dirty="0" sz="1450">
                <a:solidFill>
                  <a:srgbClr val="141818"/>
                </a:solidFill>
                <a:latin typeface="Suisse Int'l"/>
                <a:cs typeface="Suisse Int'l"/>
              </a:rPr>
              <a:t>Señales</a:t>
            </a:r>
            <a:r>
              <a:rPr dirty="0" sz="1450" spc="12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450" spc="-10">
                <a:solidFill>
                  <a:srgbClr val="141818"/>
                </a:solidFill>
                <a:latin typeface="Suisse Int'l"/>
                <a:cs typeface="Suisse Int'l"/>
              </a:rPr>
              <a:t>tempranas </a:t>
            </a:r>
            <a:r>
              <a:rPr dirty="0" sz="1450">
                <a:solidFill>
                  <a:srgbClr val="141818"/>
                </a:solidFill>
                <a:latin typeface="Suisse Int'l"/>
                <a:cs typeface="Suisse Int'l"/>
              </a:rPr>
              <a:t>Factores</a:t>
            </a:r>
            <a:r>
              <a:rPr dirty="0" sz="1450" spc="6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450" spc="-10">
                <a:solidFill>
                  <a:srgbClr val="141818"/>
                </a:solidFill>
                <a:latin typeface="Suisse Int'l"/>
                <a:cs typeface="Suisse Int'l"/>
              </a:rPr>
              <a:t>aceleradores </a:t>
            </a:r>
            <a:r>
              <a:rPr dirty="0" sz="1450">
                <a:solidFill>
                  <a:srgbClr val="141818"/>
                </a:solidFill>
                <a:latin typeface="Suisse Int'l"/>
                <a:cs typeface="Suisse Int'l"/>
              </a:rPr>
              <a:t>Factores</a:t>
            </a:r>
            <a:r>
              <a:rPr dirty="0" sz="1450" spc="6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450" spc="-10">
                <a:solidFill>
                  <a:srgbClr val="141818"/>
                </a:solidFill>
                <a:latin typeface="Suisse Int'l"/>
                <a:cs typeface="Suisse Int'l"/>
              </a:rPr>
              <a:t>retardantes </a:t>
            </a:r>
            <a:r>
              <a:rPr dirty="0" sz="1450">
                <a:solidFill>
                  <a:srgbClr val="141818"/>
                </a:solidFill>
                <a:latin typeface="Suisse Int'l"/>
                <a:cs typeface="Suisse Int'l"/>
              </a:rPr>
              <a:t>Primeros</a:t>
            </a:r>
            <a:r>
              <a:rPr dirty="0" sz="1450" spc="8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450" spc="-10">
                <a:solidFill>
                  <a:srgbClr val="141818"/>
                </a:solidFill>
                <a:latin typeface="Suisse Int'l"/>
                <a:cs typeface="Suisse Int'l"/>
              </a:rPr>
              <a:t>adoptantes </a:t>
            </a:r>
            <a:r>
              <a:rPr dirty="0" sz="1450">
                <a:solidFill>
                  <a:srgbClr val="141818"/>
                </a:solidFill>
                <a:latin typeface="Suisse Int'l"/>
                <a:cs typeface="Suisse Int'l"/>
              </a:rPr>
              <a:t>Lecciones</a:t>
            </a:r>
            <a:r>
              <a:rPr dirty="0" sz="1450" spc="12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450" spc="-10">
                <a:solidFill>
                  <a:srgbClr val="141818"/>
                </a:solidFill>
                <a:latin typeface="Suisse Int'l"/>
                <a:cs typeface="Suisse Int'l"/>
              </a:rPr>
              <a:t>Aprendidas</a:t>
            </a:r>
            <a:endParaRPr sz="1450">
              <a:latin typeface="Suisse Int'l"/>
              <a:cs typeface="Suisse Int'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0165901" y="894994"/>
            <a:ext cx="3682365" cy="3854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350">
                <a:solidFill>
                  <a:srgbClr val="131718"/>
                </a:solidFill>
                <a:latin typeface="Suisse Int'l Medium"/>
                <a:cs typeface="Suisse Int'l Medium"/>
              </a:rPr>
              <a:t>Línea</a:t>
            </a:r>
            <a:r>
              <a:rPr dirty="0" sz="2350" spc="-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350">
                <a:solidFill>
                  <a:srgbClr val="131718"/>
                </a:solidFill>
                <a:latin typeface="Suisse Int'l Medium"/>
                <a:cs typeface="Suisse Int'l Medium"/>
              </a:rPr>
              <a:t>de Tiempo</a:t>
            </a:r>
            <a:r>
              <a:rPr dirty="0" sz="2350" spc="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350" spc="-10">
                <a:solidFill>
                  <a:srgbClr val="131718"/>
                </a:solidFill>
                <a:latin typeface="Suisse Int'l Medium"/>
                <a:cs typeface="Suisse Int'l Medium"/>
              </a:rPr>
              <a:t>Histórica</a:t>
            </a:r>
            <a:endParaRPr sz="2350">
              <a:latin typeface="Suisse Int'l Medium"/>
              <a:cs typeface="Suisse Int'l Medium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4939824" y="1363551"/>
            <a:ext cx="14240510" cy="203835"/>
            <a:chOff x="4939824" y="1363551"/>
            <a:chExt cx="14240510" cy="203835"/>
          </a:xfrm>
        </p:grpSpPr>
        <p:sp>
          <p:nvSpPr>
            <p:cNvPr id="9" name="object 9" descr=""/>
            <p:cNvSpPr/>
            <p:nvPr/>
          </p:nvSpPr>
          <p:spPr>
            <a:xfrm>
              <a:off x="4939824" y="1465388"/>
              <a:ext cx="14134465" cy="0"/>
            </a:xfrm>
            <a:custGeom>
              <a:avLst/>
              <a:gdLst/>
              <a:ahLst/>
              <a:cxnLst/>
              <a:rect l="l" t="t" r="r" b="b"/>
              <a:pathLst>
                <a:path w="14134465" h="0">
                  <a:moveTo>
                    <a:pt x="0" y="0"/>
                  </a:moveTo>
                  <a:lnTo>
                    <a:pt x="14134282" y="0"/>
                  </a:lnTo>
                </a:path>
              </a:pathLst>
            </a:custGeom>
            <a:ln w="236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9074064" y="1363551"/>
              <a:ext cx="106045" cy="203835"/>
            </a:xfrm>
            <a:custGeom>
              <a:avLst/>
              <a:gdLst/>
              <a:ahLst/>
              <a:cxnLst/>
              <a:rect l="l" t="t" r="r" b="b"/>
              <a:pathLst>
                <a:path w="106044" h="203834">
                  <a:moveTo>
                    <a:pt x="0" y="0"/>
                  </a:moveTo>
                  <a:lnTo>
                    <a:pt x="0" y="203674"/>
                  </a:lnTo>
                  <a:lnTo>
                    <a:pt x="105793" y="1018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5745774" y="1717403"/>
            <a:ext cx="641985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spc="-20">
                <a:solidFill>
                  <a:srgbClr val="131718"/>
                </a:solidFill>
                <a:latin typeface="Suisse Int'l Book"/>
                <a:cs typeface="Suisse Int'l Book"/>
              </a:rPr>
              <a:t>2000</a:t>
            </a:r>
            <a:endParaRPr sz="1900">
              <a:latin typeface="Suisse Int'l Book"/>
              <a:cs typeface="Suisse Int'l Book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8165518" y="1717403"/>
            <a:ext cx="629285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spc="-20">
                <a:solidFill>
                  <a:srgbClr val="131718"/>
                </a:solidFill>
                <a:latin typeface="Suisse Int'l Book"/>
                <a:cs typeface="Suisse Int'l Book"/>
              </a:rPr>
              <a:t>2005</a:t>
            </a:r>
            <a:endParaRPr sz="1900">
              <a:latin typeface="Suisse Int'l Book"/>
              <a:cs typeface="Suisse Int'l Book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0572498" y="1717403"/>
            <a:ext cx="570865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spc="-20">
                <a:solidFill>
                  <a:srgbClr val="131718"/>
                </a:solidFill>
                <a:latin typeface="Suisse Int'l Book"/>
                <a:cs typeface="Suisse Int'l Book"/>
              </a:rPr>
              <a:t>2010</a:t>
            </a:r>
            <a:endParaRPr sz="1900">
              <a:latin typeface="Suisse Int'l Book"/>
              <a:cs typeface="Suisse Int'l Book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2920719" y="1717403"/>
            <a:ext cx="558165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spc="-20">
                <a:solidFill>
                  <a:srgbClr val="131718"/>
                </a:solidFill>
                <a:latin typeface="Suisse Int'l Book"/>
                <a:cs typeface="Suisse Int'l Book"/>
              </a:rPr>
              <a:t>2015</a:t>
            </a:r>
            <a:endParaRPr sz="1900">
              <a:latin typeface="Suisse Int'l Book"/>
              <a:cs typeface="Suisse Int'l Book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5256177" y="1717403"/>
            <a:ext cx="624205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spc="-20">
                <a:solidFill>
                  <a:srgbClr val="131718"/>
                </a:solidFill>
                <a:latin typeface="Suisse Int'l Book"/>
                <a:cs typeface="Suisse Int'l Book"/>
              </a:rPr>
              <a:t>2020</a:t>
            </a:r>
            <a:endParaRPr sz="1900">
              <a:latin typeface="Suisse Int'l Book"/>
              <a:cs typeface="Suisse Int'l Book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7657619" y="1717403"/>
            <a:ext cx="610870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spc="-20">
                <a:solidFill>
                  <a:srgbClr val="131718"/>
                </a:solidFill>
                <a:latin typeface="Suisse Int'l Book"/>
                <a:cs typeface="Suisse Int'l Book"/>
              </a:rPr>
              <a:t>2025</a:t>
            </a:r>
            <a:endParaRPr sz="1900">
              <a:latin typeface="Suisse Int'l Book"/>
              <a:cs typeface="Suisse Int'l Book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0484511" y="6524762"/>
            <a:ext cx="3045460" cy="3854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350">
                <a:solidFill>
                  <a:srgbClr val="131718"/>
                </a:solidFill>
                <a:latin typeface="Suisse Int'l Medium"/>
                <a:cs typeface="Suisse Int'l Medium"/>
              </a:rPr>
              <a:t>Proyecciones</a:t>
            </a:r>
            <a:r>
              <a:rPr dirty="0" sz="2350" spc="-10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350" spc="-10">
                <a:solidFill>
                  <a:srgbClr val="131718"/>
                </a:solidFill>
                <a:latin typeface="Suisse Int'l Medium"/>
                <a:cs typeface="Suisse Int'l Medium"/>
              </a:rPr>
              <a:t>Futuras</a:t>
            </a:r>
            <a:endParaRPr sz="2350">
              <a:latin typeface="Suisse Int'l Medium"/>
              <a:cs typeface="Suisse Int'l Medium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4939824" y="6993319"/>
            <a:ext cx="14240510" cy="203835"/>
            <a:chOff x="4939824" y="6993319"/>
            <a:chExt cx="14240510" cy="203835"/>
          </a:xfrm>
        </p:grpSpPr>
        <p:sp>
          <p:nvSpPr>
            <p:cNvPr id="19" name="object 19" descr=""/>
            <p:cNvSpPr/>
            <p:nvPr/>
          </p:nvSpPr>
          <p:spPr>
            <a:xfrm>
              <a:off x="4939824" y="7095156"/>
              <a:ext cx="14134465" cy="0"/>
            </a:xfrm>
            <a:custGeom>
              <a:avLst/>
              <a:gdLst/>
              <a:ahLst/>
              <a:cxnLst/>
              <a:rect l="l" t="t" r="r" b="b"/>
              <a:pathLst>
                <a:path w="14134465" h="0">
                  <a:moveTo>
                    <a:pt x="0" y="0"/>
                  </a:moveTo>
                  <a:lnTo>
                    <a:pt x="14134282" y="0"/>
                  </a:lnTo>
                </a:path>
              </a:pathLst>
            </a:custGeom>
            <a:ln w="236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19074064" y="6993319"/>
              <a:ext cx="106045" cy="203835"/>
            </a:xfrm>
            <a:custGeom>
              <a:avLst/>
              <a:gdLst/>
              <a:ahLst/>
              <a:cxnLst/>
              <a:rect l="l" t="t" r="r" b="b"/>
              <a:pathLst>
                <a:path w="106044" h="203834">
                  <a:moveTo>
                    <a:pt x="0" y="0"/>
                  </a:moveTo>
                  <a:lnTo>
                    <a:pt x="0" y="203674"/>
                  </a:lnTo>
                  <a:lnTo>
                    <a:pt x="105793" y="1018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5696045" y="7347171"/>
            <a:ext cx="610870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spc="-20">
                <a:solidFill>
                  <a:srgbClr val="131718"/>
                </a:solidFill>
                <a:latin typeface="Suisse Int'l Book"/>
                <a:cs typeface="Suisse Int'l Book"/>
              </a:rPr>
              <a:t>2025</a:t>
            </a:r>
            <a:endParaRPr sz="1900">
              <a:latin typeface="Suisse Int'l Book"/>
              <a:cs typeface="Suisse Int'l Book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8084724" y="7347171"/>
            <a:ext cx="626745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spc="-20">
                <a:solidFill>
                  <a:srgbClr val="131718"/>
                </a:solidFill>
                <a:latin typeface="Suisse Int'l Book"/>
                <a:cs typeface="Suisse Int'l Book"/>
              </a:rPr>
              <a:t>2030</a:t>
            </a:r>
            <a:endParaRPr sz="1900">
              <a:latin typeface="Suisse Int'l Book"/>
              <a:cs typeface="Suisse Int'l Book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0488814" y="7347171"/>
            <a:ext cx="614045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spc="-20">
                <a:solidFill>
                  <a:srgbClr val="131718"/>
                </a:solidFill>
                <a:latin typeface="Suisse Int'l Book"/>
                <a:cs typeface="Suisse Int'l Book"/>
              </a:rPr>
              <a:t>2035</a:t>
            </a:r>
            <a:endParaRPr sz="1900">
              <a:latin typeface="Suisse Int'l Book"/>
              <a:cs typeface="Suisse Int'l Book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2880142" y="7347171"/>
            <a:ext cx="633095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spc="-20">
                <a:solidFill>
                  <a:srgbClr val="131718"/>
                </a:solidFill>
                <a:latin typeface="Suisse Int'l Book"/>
                <a:cs typeface="Suisse Int'l Book"/>
              </a:rPr>
              <a:t>2040</a:t>
            </a:r>
            <a:endParaRPr sz="1900">
              <a:latin typeface="Suisse Int'l Book"/>
              <a:cs typeface="Suisse Int'l Book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5290976" y="7347171"/>
            <a:ext cx="620395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spc="-20">
                <a:solidFill>
                  <a:srgbClr val="131718"/>
                </a:solidFill>
                <a:latin typeface="Suisse Int'l Book"/>
                <a:cs typeface="Suisse Int'l Book"/>
              </a:rPr>
              <a:t>2045</a:t>
            </a:r>
            <a:endParaRPr sz="1900">
              <a:latin typeface="Suisse Int'l Book"/>
              <a:cs typeface="Suisse Int'l Book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7689047" y="7347171"/>
            <a:ext cx="629285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spc="-20">
                <a:solidFill>
                  <a:srgbClr val="131718"/>
                </a:solidFill>
                <a:latin typeface="Suisse Int'l Book"/>
                <a:cs typeface="Suisse Int'l Book"/>
              </a:rPr>
              <a:t>2050</a:t>
            </a:r>
            <a:endParaRPr sz="1900">
              <a:latin typeface="Suisse Int'l Book"/>
              <a:cs typeface="Suisse Int'l Book"/>
            </a:endParaRPr>
          </a:p>
        </p:txBody>
      </p:sp>
      <p:sp>
        <p:nvSpPr>
          <p:cNvPr id="27" name="object 27" descr=""/>
          <p:cNvSpPr/>
          <p:nvPr/>
        </p:nvSpPr>
        <p:spPr>
          <a:xfrm>
            <a:off x="12006963" y="1820054"/>
            <a:ext cx="0" cy="4451985"/>
          </a:xfrm>
          <a:custGeom>
            <a:avLst/>
            <a:gdLst/>
            <a:ahLst/>
            <a:cxnLst/>
            <a:rect l="l" t="t" r="r" b="b"/>
            <a:pathLst>
              <a:path w="0" h="4451985">
                <a:moveTo>
                  <a:pt x="0" y="0"/>
                </a:moveTo>
                <a:lnTo>
                  <a:pt x="0" y="4451424"/>
                </a:lnTo>
              </a:path>
            </a:pathLst>
          </a:custGeom>
          <a:ln w="7880">
            <a:solidFill>
              <a:srgbClr val="131818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/>
          <p:nvPr/>
        </p:nvSpPr>
        <p:spPr>
          <a:xfrm>
            <a:off x="12006963" y="7445181"/>
            <a:ext cx="0" cy="4451985"/>
          </a:xfrm>
          <a:custGeom>
            <a:avLst/>
            <a:gdLst/>
            <a:ahLst/>
            <a:cxnLst/>
            <a:rect l="l" t="t" r="r" b="b"/>
            <a:pathLst>
              <a:path w="0" h="4451984">
                <a:moveTo>
                  <a:pt x="0" y="0"/>
                </a:moveTo>
                <a:lnTo>
                  <a:pt x="0" y="4451424"/>
                </a:lnTo>
              </a:path>
            </a:pathLst>
          </a:custGeom>
          <a:ln w="7880">
            <a:solidFill>
              <a:srgbClr val="131818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 txBox="1"/>
          <p:nvPr/>
        </p:nvSpPr>
        <p:spPr>
          <a:xfrm>
            <a:off x="1579731" y="7958083"/>
            <a:ext cx="2544445" cy="307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Patrones</a:t>
            </a:r>
            <a:r>
              <a:rPr dirty="0" sz="1850" spc="-70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 spc="-10">
                <a:solidFill>
                  <a:srgbClr val="141818"/>
                </a:solidFill>
                <a:latin typeface="Suisse Int'l Medium"/>
                <a:cs typeface="Suisse Int'l Medium"/>
              </a:rPr>
              <a:t>identificados:</a:t>
            </a:r>
            <a:endParaRPr sz="1850">
              <a:latin typeface="Suisse Int'l Medium"/>
              <a:cs typeface="Suisse Int'l Medium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1579731" y="9014813"/>
            <a:ext cx="189230" cy="283654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50" spc="-25">
                <a:solidFill>
                  <a:srgbClr val="141818"/>
                </a:solidFill>
                <a:latin typeface="Suisse Int'l"/>
                <a:cs typeface="Suisse Int'l"/>
              </a:rPr>
              <a:t>1:</a:t>
            </a:r>
            <a:endParaRPr sz="1450">
              <a:latin typeface="Suisse Int'l"/>
              <a:cs typeface="Suisse Int'l"/>
            </a:endParaRPr>
          </a:p>
          <a:p>
            <a:pPr>
              <a:lnSpc>
                <a:spcPct val="100000"/>
              </a:lnSpc>
              <a:spcBef>
                <a:spcPts val="1465"/>
              </a:spcBef>
            </a:pPr>
            <a:endParaRPr sz="1450">
              <a:latin typeface="Suisse Int'l"/>
              <a:cs typeface="Suisse Int'l"/>
            </a:endParaRPr>
          </a:p>
          <a:p>
            <a:pPr marL="12700">
              <a:lnSpc>
                <a:spcPct val="100000"/>
              </a:lnSpc>
            </a:pPr>
            <a:r>
              <a:rPr dirty="0" sz="1450" spc="-25">
                <a:solidFill>
                  <a:srgbClr val="141818"/>
                </a:solidFill>
                <a:latin typeface="Suisse Int'l"/>
                <a:cs typeface="Suisse Int'l"/>
              </a:rPr>
              <a:t>2:</a:t>
            </a:r>
            <a:endParaRPr sz="1450">
              <a:latin typeface="Suisse Int'l"/>
              <a:cs typeface="Suisse Int'l"/>
            </a:endParaRPr>
          </a:p>
          <a:p>
            <a:pPr>
              <a:lnSpc>
                <a:spcPct val="100000"/>
              </a:lnSpc>
              <a:spcBef>
                <a:spcPts val="1470"/>
              </a:spcBef>
            </a:pPr>
            <a:endParaRPr sz="1450">
              <a:latin typeface="Suisse Int'l"/>
              <a:cs typeface="Suisse Int'l"/>
            </a:endParaRPr>
          </a:p>
          <a:p>
            <a:pPr marL="12700">
              <a:lnSpc>
                <a:spcPct val="100000"/>
              </a:lnSpc>
            </a:pPr>
            <a:r>
              <a:rPr dirty="0" sz="1450" spc="-25">
                <a:solidFill>
                  <a:srgbClr val="141818"/>
                </a:solidFill>
                <a:latin typeface="Suisse Int'l"/>
                <a:cs typeface="Suisse Int'l"/>
              </a:rPr>
              <a:t>3:</a:t>
            </a:r>
            <a:endParaRPr sz="1450">
              <a:latin typeface="Suisse Int'l"/>
              <a:cs typeface="Suisse Int'l"/>
            </a:endParaRPr>
          </a:p>
          <a:p>
            <a:pPr>
              <a:lnSpc>
                <a:spcPct val="100000"/>
              </a:lnSpc>
              <a:spcBef>
                <a:spcPts val="1465"/>
              </a:spcBef>
            </a:pPr>
            <a:endParaRPr sz="1450">
              <a:latin typeface="Suisse Int'l"/>
              <a:cs typeface="Suisse Int'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50" spc="-25">
                <a:solidFill>
                  <a:srgbClr val="141818"/>
                </a:solidFill>
                <a:latin typeface="Suisse Int'l"/>
                <a:cs typeface="Suisse Int'l"/>
              </a:rPr>
              <a:t>4:</a:t>
            </a:r>
            <a:endParaRPr sz="1450">
              <a:latin typeface="Suisse Int'l"/>
              <a:cs typeface="Suisse Int'l"/>
            </a:endParaRPr>
          </a:p>
          <a:p>
            <a:pPr>
              <a:lnSpc>
                <a:spcPct val="100000"/>
              </a:lnSpc>
              <a:spcBef>
                <a:spcPts val="1465"/>
              </a:spcBef>
            </a:pPr>
            <a:endParaRPr sz="1450">
              <a:latin typeface="Suisse Int'l"/>
              <a:cs typeface="Suisse Int'l"/>
            </a:endParaRPr>
          </a:p>
          <a:p>
            <a:pPr marL="12700">
              <a:lnSpc>
                <a:spcPct val="100000"/>
              </a:lnSpc>
            </a:pPr>
            <a:r>
              <a:rPr dirty="0" sz="1450" spc="-25">
                <a:solidFill>
                  <a:srgbClr val="141818"/>
                </a:solidFill>
                <a:latin typeface="Suisse Int'l"/>
                <a:cs typeface="Suisse Int'l"/>
              </a:rPr>
              <a:t>5:</a:t>
            </a:r>
            <a:endParaRPr sz="1450">
              <a:latin typeface="Suisse Int'l"/>
              <a:cs typeface="Suisse Int'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Qualitas_VM</dc:title>
  <dcterms:created xsi:type="dcterms:W3CDTF">2025-04-21T16:14:44Z</dcterms:created>
  <dcterms:modified xsi:type="dcterms:W3CDTF">2025-04-21T16:14:44Z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2025-04-21T00:00:00Z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2025-04-21T00:00:00Z</vt:filetime>
  </property>
  <property fmtid="{D5CDD505-2E9C-101B-9397-08002B2CF9AE}" pid="5" name="Producer">
    <vt:lpwstr>Adobe PDF library 17.00</vt:lpwstr>
  </property>
</Properties>
</file>