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10657016"/>
            <a:ext cx="285750" cy="13563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Por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qué’s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110608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900511" y="773586"/>
            <a:ext cx="12662535" cy="1864995"/>
          </a:xfrm>
          <a:custGeom>
            <a:avLst/>
            <a:gdLst/>
            <a:ahLst/>
            <a:cxnLst/>
            <a:rect l="l" t="t" r="r" b="b"/>
            <a:pathLst>
              <a:path w="12662535" h="1864995">
                <a:moveTo>
                  <a:pt x="12662223" y="1864506"/>
                </a:moveTo>
                <a:lnTo>
                  <a:pt x="0" y="1864506"/>
                </a:lnTo>
                <a:lnTo>
                  <a:pt x="0" y="0"/>
                </a:lnTo>
                <a:lnTo>
                  <a:pt x="12662223" y="0"/>
                </a:lnTo>
                <a:lnTo>
                  <a:pt x="12662223" y="1864506"/>
                </a:lnTo>
                <a:close/>
              </a:path>
            </a:pathLst>
          </a:custGeom>
          <a:ln w="1576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900511" y="773594"/>
            <a:ext cx="2868295" cy="34163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49530" rIns="0" bIns="0" rtlCol="0" vert="horz">
            <a:spAutoFit/>
          </a:bodyPr>
          <a:lstStyle/>
          <a:p>
            <a:pPr marL="434975">
              <a:lnSpc>
                <a:spcPct val="100000"/>
              </a:lnSpc>
              <a:spcBef>
                <a:spcPts val="390"/>
              </a:spcBef>
            </a:pPr>
            <a:r>
              <a:rPr dirty="0" sz="1350">
                <a:solidFill>
                  <a:srgbClr val="FFFFFF"/>
                </a:solidFill>
                <a:latin typeface="Suisse Int'l Book"/>
                <a:cs typeface="Suisse Int'l Book"/>
              </a:rPr>
              <a:t>Enunciado</a:t>
            </a:r>
            <a:r>
              <a:rPr dirty="0" sz="1350" spc="30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350">
                <a:solidFill>
                  <a:srgbClr val="FFFFFF"/>
                </a:solidFill>
                <a:latin typeface="Suisse Int'l Book"/>
                <a:cs typeface="Suisse Int'l Book"/>
              </a:rPr>
              <a:t>del</a:t>
            </a:r>
            <a:r>
              <a:rPr dirty="0" sz="1350" spc="35">
                <a:solidFill>
                  <a:srgbClr val="FFFFFF"/>
                </a:solidFill>
                <a:latin typeface="Suisse Int'l Book"/>
                <a:cs typeface="Suisse Int'l Book"/>
              </a:rPr>
              <a:t> </a:t>
            </a:r>
            <a:r>
              <a:rPr dirty="0" sz="1350" spc="-10">
                <a:solidFill>
                  <a:srgbClr val="FFFFFF"/>
                </a:solidFill>
                <a:latin typeface="Suisse Int'l Book"/>
                <a:cs typeface="Suisse Int'l Book"/>
              </a:rPr>
              <a:t>problema:</a:t>
            </a:r>
            <a:endParaRPr sz="1350">
              <a:latin typeface="Suisse Int'l Book"/>
              <a:cs typeface="Suisse Int'l Book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5521631" y="2834193"/>
            <a:ext cx="10067290" cy="1615440"/>
          </a:xfrm>
          <a:custGeom>
            <a:avLst/>
            <a:gdLst/>
            <a:ahLst/>
            <a:cxnLst/>
            <a:rect l="l" t="t" r="r" b="b"/>
            <a:pathLst>
              <a:path w="10067290" h="1615439">
                <a:moveTo>
                  <a:pt x="10067094" y="1615377"/>
                </a:moveTo>
                <a:lnTo>
                  <a:pt x="0" y="1615377"/>
                </a:lnTo>
                <a:lnTo>
                  <a:pt x="459910" y="807684"/>
                </a:lnTo>
                <a:lnTo>
                  <a:pt x="0" y="0"/>
                </a:lnTo>
                <a:lnTo>
                  <a:pt x="10067094" y="0"/>
                </a:lnTo>
                <a:lnTo>
                  <a:pt x="10067094" y="1615377"/>
                </a:lnTo>
                <a:close/>
              </a:path>
            </a:pathLst>
          </a:custGeom>
          <a:ln w="8920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975108" y="3389229"/>
            <a:ext cx="1656080" cy="4514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800">
                <a:latin typeface="Suisse Int'l Book"/>
                <a:cs typeface="Suisse Int'l Book"/>
              </a:rPr>
              <a:t>¿Por</a:t>
            </a:r>
            <a:r>
              <a:rPr dirty="0" sz="2800" spc="-65">
                <a:latin typeface="Suisse Int'l Book"/>
                <a:cs typeface="Suisse Int'l Book"/>
              </a:rPr>
              <a:t> </a:t>
            </a:r>
            <a:r>
              <a:rPr dirty="0" sz="2800" spc="-20">
                <a:latin typeface="Suisse Int'l Book"/>
                <a:cs typeface="Suisse Int'l Book"/>
              </a:rPr>
              <a:t>qué?</a:t>
            </a:r>
            <a:endParaRPr sz="2800">
              <a:latin typeface="Suisse Int'l Book"/>
              <a:cs typeface="Suisse Int'l Book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014886" y="2916967"/>
            <a:ext cx="932815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">
                <a:latin typeface="Suisse Int'l Book"/>
                <a:cs typeface="Suisse Int'l Book"/>
              </a:rPr>
              <a:t>Porque...</a:t>
            </a:r>
            <a:endParaRPr sz="1750">
              <a:latin typeface="Suisse Int'l Book"/>
              <a:cs typeface="Suisse Int'l Book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534963" y="2829732"/>
            <a:ext cx="4175125" cy="1624330"/>
            <a:chOff x="1534963" y="2829732"/>
            <a:chExt cx="4175125" cy="1624330"/>
          </a:xfrm>
        </p:grpSpPr>
        <p:sp>
          <p:nvSpPr>
            <p:cNvPr id="12" name="object 12" descr=""/>
            <p:cNvSpPr/>
            <p:nvPr/>
          </p:nvSpPr>
          <p:spPr>
            <a:xfrm>
              <a:off x="1900510" y="2834193"/>
              <a:ext cx="3805554" cy="1615440"/>
            </a:xfrm>
            <a:custGeom>
              <a:avLst/>
              <a:gdLst/>
              <a:ahLst/>
              <a:cxnLst/>
              <a:rect l="l" t="t" r="r" b="b"/>
              <a:pathLst>
                <a:path w="3805554" h="1615439">
                  <a:moveTo>
                    <a:pt x="3345177" y="1615377"/>
                  </a:moveTo>
                  <a:lnTo>
                    <a:pt x="0" y="1615377"/>
                  </a:lnTo>
                  <a:lnTo>
                    <a:pt x="0" y="0"/>
                  </a:lnTo>
                  <a:lnTo>
                    <a:pt x="3345177" y="0"/>
                  </a:lnTo>
                  <a:lnTo>
                    <a:pt x="3805088" y="807684"/>
                  </a:lnTo>
                  <a:lnTo>
                    <a:pt x="3345177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34963" y="3273200"/>
              <a:ext cx="731520" cy="731520"/>
            </a:xfrm>
            <a:custGeom>
              <a:avLst/>
              <a:gdLst/>
              <a:ahLst/>
              <a:cxnLst/>
              <a:rect l="l" t="t" r="r" b="b"/>
              <a:pathLst>
                <a:path w="731519" h="731520">
                  <a:moveTo>
                    <a:pt x="365544" y="0"/>
                  </a:moveTo>
                  <a:lnTo>
                    <a:pt x="319692" y="2848"/>
                  </a:lnTo>
                  <a:lnTo>
                    <a:pt x="275539" y="11163"/>
                  </a:lnTo>
                  <a:lnTo>
                    <a:pt x="233429" y="24605"/>
                  </a:lnTo>
                  <a:lnTo>
                    <a:pt x="193702" y="42828"/>
                  </a:lnTo>
                  <a:lnTo>
                    <a:pt x="156703" y="65492"/>
                  </a:lnTo>
                  <a:lnTo>
                    <a:pt x="122774" y="92254"/>
                  </a:lnTo>
                  <a:lnTo>
                    <a:pt x="92257" y="122771"/>
                  </a:lnTo>
                  <a:lnTo>
                    <a:pt x="65495" y="156700"/>
                  </a:lnTo>
                  <a:lnTo>
                    <a:pt x="42830" y="193699"/>
                  </a:lnTo>
                  <a:lnTo>
                    <a:pt x="24606" y="233425"/>
                  </a:lnTo>
                  <a:lnTo>
                    <a:pt x="11164" y="275537"/>
                  </a:lnTo>
                  <a:lnTo>
                    <a:pt x="2848" y="319690"/>
                  </a:lnTo>
                  <a:lnTo>
                    <a:pt x="0" y="365544"/>
                  </a:lnTo>
                  <a:lnTo>
                    <a:pt x="2848" y="411397"/>
                  </a:lnTo>
                  <a:lnTo>
                    <a:pt x="11164" y="455551"/>
                  </a:lnTo>
                  <a:lnTo>
                    <a:pt x="24606" y="497662"/>
                  </a:lnTo>
                  <a:lnTo>
                    <a:pt x="42830" y="537388"/>
                  </a:lnTo>
                  <a:lnTo>
                    <a:pt x="65495" y="574387"/>
                  </a:lnTo>
                  <a:lnTo>
                    <a:pt x="92257" y="608317"/>
                  </a:lnTo>
                  <a:lnTo>
                    <a:pt x="122774" y="638833"/>
                  </a:lnTo>
                  <a:lnTo>
                    <a:pt x="156703" y="665595"/>
                  </a:lnTo>
                  <a:lnTo>
                    <a:pt x="193702" y="688259"/>
                  </a:lnTo>
                  <a:lnTo>
                    <a:pt x="233429" y="706483"/>
                  </a:lnTo>
                  <a:lnTo>
                    <a:pt x="275539" y="719924"/>
                  </a:lnTo>
                  <a:lnTo>
                    <a:pt x="319692" y="728240"/>
                  </a:lnTo>
                  <a:lnTo>
                    <a:pt x="365544" y="731088"/>
                  </a:lnTo>
                  <a:lnTo>
                    <a:pt x="411397" y="728240"/>
                  </a:lnTo>
                  <a:lnTo>
                    <a:pt x="455551" y="719924"/>
                  </a:lnTo>
                  <a:lnTo>
                    <a:pt x="497662" y="706483"/>
                  </a:lnTo>
                  <a:lnTo>
                    <a:pt x="537388" y="688259"/>
                  </a:lnTo>
                  <a:lnTo>
                    <a:pt x="574387" y="665595"/>
                  </a:lnTo>
                  <a:lnTo>
                    <a:pt x="608317" y="638833"/>
                  </a:lnTo>
                  <a:lnTo>
                    <a:pt x="638833" y="608317"/>
                  </a:lnTo>
                  <a:lnTo>
                    <a:pt x="665595" y="574387"/>
                  </a:lnTo>
                  <a:lnTo>
                    <a:pt x="688259" y="537388"/>
                  </a:lnTo>
                  <a:lnTo>
                    <a:pt x="706483" y="497662"/>
                  </a:lnTo>
                  <a:lnTo>
                    <a:pt x="719924" y="455551"/>
                  </a:lnTo>
                  <a:lnTo>
                    <a:pt x="728240" y="411397"/>
                  </a:lnTo>
                  <a:lnTo>
                    <a:pt x="731088" y="365544"/>
                  </a:lnTo>
                  <a:lnTo>
                    <a:pt x="728240" y="319690"/>
                  </a:lnTo>
                  <a:lnTo>
                    <a:pt x="719924" y="275537"/>
                  </a:lnTo>
                  <a:lnTo>
                    <a:pt x="706483" y="233425"/>
                  </a:lnTo>
                  <a:lnTo>
                    <a:pt x="688259" y="193699"/>
                  </a:lnTo>
                  <a:lnTo>
                    <a:pt x="665595" y="156700"/>
                  </a:lnTo>
                  <a:lnTo>
                    <a:pt x="638833" y="122771"/>
                  </a:lnTo>
                  <a:lnTo>
                    <a:pt x="608317" y="92254"/>
                  </a:lnTo>
                  <a:lnTo>
                    <a:pt x="574387" y="65492"/>
                  </a:lnTo>
                  <a:lnTo>
                    <a:pt x="537388" y="42828"/>
                  </a:lnTo>
                  <a:lnTo>
                    <a:pt x="497662" y="24605"/>
                  </a:lnTo>
                  <a:lnTo>
                    <a:pt x="455551" y="11163"/>
                  </a:lnTo>
                  <a:lnTo>
                    <a:pt x="411397" y="2848"/>
                  </a:lnTo>
                  <a:lnTo>
                    <a:pt x="3655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2815568" y="4647552"/>
            <a:ext cx="13698219" cy="1624965"/>
            <a:chOff x="2815568" y="4647552"/>
            <a:chExt cx="13698219" cy="1624965"/>
          </a:xfrm>
        </p:grpSpPr>
        <p:sp>
          <p:nvSpPr>
            <p:cNvPr id="15" name="object 15" descr=""/>
            <p:cNvSpPr/>
            <p:nvPr/>
          </p:nvSpPr>
          <p:spPr>
            <a:xfrm>
              <a:off x="6441452" y="4652314"/>
              <a:ext cx="10067290" cy="1615440"/>
            </a:xfrm>
            <a:custGeom>
              <a:avLst/>
              <a:gdLst/>
              <a:ahLst/>
              <a:cxnLst/>
              <a:rect l="l" t="t" r="r" b="b"/>
              <a:pathLst>
                <a:path w="10067290" h="1615439">
                  <a:moveTo>
                    <a:pt x="10067094" y="1615377"/>
                  </a:moveTo>
                  <a:lnTo>
                    <a:pt x="0" y="1615377"/>
                  </a:lnTo>
                  <a:lnTo>
                    <a:pt x="459910" y="807684"/>
                  </a:lnTo>
                  <a:lnTo>
                    <a:pt x="0" y="0"/>
                  </a:lnTo>
                  <a:lnTo>
                    <a:pt x="10067094" y="0"/>
                  </a:lnTo>
                  <a:lnTo>
                    <a:pt x="10067094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820330" y="4652314"/>
              <a:ext cx="3805554" cy="1615440"/>
            </a:xfrm>
            <a:custGeom>
              <a:avLst/>
              <a:gdLst/>
              <a:ahLst/>
              <a:cxnLst/>
              <a:rect l="l" t="t" r="r" b="b"/>
              <a:pathLst>
                <a:path w="3805554" h="1615439">
                  <a:moveTo>
                    <a:pt x="3345177" y="1615377"/>
                  </a:moveTo>
                  <a:lnTo>
                    <a:pt x="0" y="1615377"/>
                  </a:lnTo>
                  <a:lnTo>
                    <a:pt x="0" y="0"/>
                  </a:lnTo>
                  <a:lnTo>
                    <a:pt x="3345177" y="0"/>
                  </a:lnTo>
                  <a:lnTo>
                    <a:pt x="3805088" y="807684"/>
                  </a:lnTo>
                  <a:lnTo>
                    <a:pt x="3345177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3735389" y="6465673"/>
            <a:ext cx="13698219" cy="1624965"/>
            <a:chOff x="3735389" y="6465673"/>
            <a:chExt cx="13698219" cy="1624965"/>
          </a:xfrm>
        </p:grpSpPr>
        <p:sp>
          <p:nvSpPr>
            <p:cNvPr id="18" name="object 18" descr=""/>
            <p:cNvSpPr/>
            <p:nvPr/>
          </p:nvSpPr>
          <p:spPr>
            <a:xfrm>
              <a:off x="7361273" y="6470436"/>
              <a:ext cx="10067290" cy="1615440"/>
            </a:xfrm>
            <a:custGeom>
              <a:avLst/>
              <a:gdLst/>
              <a:ahLst/>
              <a:cxnLst/>
              <a:rect l="l" t="t" r="r" b="b"/>
              <a:pathLst>
                <a:path w="10067290" h="1615440">
                  <a:moveTo>
                    <a:pt x="10067094" y="1615377"/>
                  </a:moveTo>
                  <a:lnTo>
                    <a:pt x="0" y="1615377"/>
                  </a:lnTo>
                  <a:lnTo>
                    <a:pt x="459910" y="807684"/>
                  </a:lnTo>
                  <a:lnTo>
                    <a:pt x="0" y="0"/>
                  </a:lnTo>
                  <a:lnTo>
                    <a:pt x="10067094" y="0"/>
                  </a:lnTo>
                  <a:lnTo>
                    <a:pt x="10067094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740151" y="6470436"/>
              <a:ext cx="3805554" cy="1615440"/>
            </a:xfrm>
            <a:custGeom>
              <a:avLst/>
              <a:gdLst/>
              <a:ahLst/>
              <a:cxnLst/>
              <a:rect l="l" t="t" r="r" b="b"/>
              <a:pathLst>
                <a:path w="3805554" h="1615440">
                  <a:moveTo>
                    <a:pt x="3345177" y="1615377"/>
                  </a:moveTo>
                  <a:lnTo>
                    <a:pt x="0" y="1615377"/>
                  </a:lnTo>
                  <a:lnTo>
                    <a:pt x="0" y="0"/>
                  </a:lnTo>
                  <a:lnTo>
                    <a:pt x="3345177" y="0"/>
                  </a:lnTo>
                  <a:lnTo>
                    <a:pt x="3805088" y="807684"/>
                  </a:lnTo>
                  <a:lnTo>
                    <a:pt x="3345177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 descr=""/>
          <p:cNvGrpSpPr/>
          <p:nvPr/>
        </p:nvGrpSpPr>
        <p:grpSpPr>
          <a:xfrm>
            <a:off x="4659373" y="8283796"/>
            <a:ext cx="13698219" cy="1624965"/>
            <a:chOff x="4659373" y="8283796"/>
            <a:chExt cx="13698219" cy="1624965"/>
          </a:xfrm>
        </p:grpSpPr>
        <p:sp>
          <p:nvSpPr>
            <p:cNvPr id="21" name="object 21" descr=""/>
            <p:cNvSpPr/>
            <p:nvPr/>
          </p:nvSpPr>
          <p:spPr>
            <a:xfrm>
              <a:off x="8285257" y="8288559"/>
              <a:ext cx="10067290" cy="1615440"/>
            </a:xfrm>
            <a:custGeom>
              <a:avLst/>
              <a:gdLst/>
              <a:ahLst/>
              <a:cxnLst/>
              <a:rect l="l" t="t" r="r" b="b"/>
              <a:pathLst>
                <a:path w="10067290" h="1615440">
                  <a:moveTo>
                    <a:pt x="10067094" y="1615377"/>
                  </a:moveTo>
                  <a:lnTo>
                    <a:pt x="0" y="1615377"/>
                  </a:lnTo>
                  <a:lnTo>
                    <a:pt x="459910" y="807684"/>
                  </a:lnTo>
                  <a:lnTo>
                    <a:pt x="0" y="0"/>
                  </a:lnTo>
                  <a:lnTo>
                    <a:pt x="10067094" y="0"/>
                  </a:lnTo>
                  <a:lnTo>
                    <a:pt x="10067094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664135" y="8288559"/>
              <a:ext cx="3805554" cy="1615440"/>
            </a:xfrm>
            <a:custGeom>
              <a:avLst/>
              <a:gdLst/>
              <a:ahLst/>
              <a:cxnLst/>
              <a:rect l="l" t="t" r="r" b="b"/>
              <a:pathLst>
                <a:path w="3805554" h="1615440">
                  <a:moveTo>
                    <a:pt x="3345177" y="1615377"/>
                  </a:moveTo>
                  <a:lnTo>
                    <a:pt x="0" y="1615377"/>
                  </a:lnTo>
                  <a:lnTo>
                    <a:pt x="0" y="0"/>
                  </a:lnTo>
                  <a:lnTo>
                    <a:pt x="3345177" y="0"/>
                  </a:lnTo>
                  <a:lnTo>
                    <a:pt x="3805088" y="807684"/>
                  </a:lnTo>
                  <a:lnTo>
                    <a:pt x="3345177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 descr=""/>
          <p:cNvGrpSpPr/>
          <p:nvPr/>
        </p:nvGrpSpPr>
        <p:grpSpPr>
          <a:xfrm>
            <a:off x="5579193" y="10101918"/>
            <a:ext cx="13698219" cy="1624965"/>
            <a:chOff x="5579193" y="10101918"/>
            <a:chExt cx="13698219" cy="1624965"/>
          </a:xfrm>
        </p:grpSpPr>
        <p:sp>
          <p:nvSpPr>
            <p:cNvPr id="24" name="object 24" descr=""/>
            <p:cNvSpPr/>
            <p:nvPr/>
          </p:nvSpPr>
          <p:spPr>
            <a:xfrm>
              <a:off x="9205078" y="10106680"/>
              <a:ext cx="10067290" cy="1615440"/>
            </a:xfrm>
            <a:custGeom>
              <a:avLst/>
              <a:gdLst/>
              <a:ahLst/>
              <a:cxnLst/>
              <a:rect l="l" t="t" r="r" b="b"/>
              <a:pathLst>
                <a:path w="10067290" h="1615440">
                  <a:moveTo>
                    <a:pt x="10067094" y="1615377"/>
                  </a:moveTo>
                  <a:lnTo>
                    <a:pt x="0" y="1615377"/>
                  </a:lnTo>
                  <a:lnTo>
                    <a:pt x="459910" y="807684"/>
                  </a:lnTo>
                  <a:lnTo>
                    <a:pt x="0" y="0"/>
                  </a:lnTo>
                  <a:lnTo>
                    <a:pt x="10067094" y="0"/>
                  </a:lnTo>
                  <a:lnTo>
                    <a:pt x="10067094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583956" y="10106680"/>
              <a:ext cx="3805554" cy="1615440"/>
            </a:xfrm>
            <a:custGeom>
              <a:avLst/>
              <a:gdLst/>
              <a:ahLst/>
              <a:cxnLst/>
              <a:rect l="l" t="t" r="r" b="b"/>
              <a:pathLst>
                <a:path w="3805554" h="1615440">
                  <a:moveTo>
                    <a:pt x="3345177" y="1615377"/>
                  </a:moveTo>
                  <a:lnTo>
                    <a:pt x="0" y="1615377"/>
                  </a:lnTo>
                  <a:lnTo>
                    <a:pt x="0" y="0"/>
                  </a:lnTo>
                  <a:lnTo>
                    <a:pt x="3345177" y="0"/>
                  </a:lnTo>
                  <a:lnTo>
                    <a:pt x="3805088" y="807684"/>
                  </a:lnTo>
                  <a:lnTo>
                    <a:pt x="3345177" y="1615377"/>
                  </a:lnTo>
                  <a:close/>
                </a:path>
              </a:pathLst>
            </a:custGeom>
            <a:ln w="892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1800287" y="3356473"/>
            <a:ext cx="17462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50">
                <a:solidFill>
                  <a:srgbClr val="FFFFFF"/>
                </a:solidFill>
                <a:latin typeface="Suisse Int'l Medium"/>
                <a:cs typeface="Suisse Int'l Medium"/>
              </a:rPr>
              <a:t>1</a:t>
            </a:r>
            <a:endParaRPr sz="3300">
              <a:latin typeface="Suisse Int'l Medium"/>
              <a:cs typeface="Suisse Int'l Medium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903701" y="5210674"/>
            <a:ext cx="1656080" cy="4514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800">
                <a:latin typeface="Suisse Int'l Book"/>
                <a:cs typeface="Suisse Int'l Book"/>
              </a:rPr>
              <a:t>¿Por</a:t>
            </a:r>
            <a:r>
              <a:rPr dirty="0" sz="2800" spc="-65">
                <a:latin typeface="Suisse Int'l Book"/>
                <a:cs typeface="Suisse Int'l Book"/>
              </a:rPr>
              <a:t> </a:t>
            </a:r>
            <a:r>
              <a:rPr dirty="0" sz="2800" spc="-20">
                <a:latin typeface="Suisse Int'l Book"/>
                <a:cs typeface="Suisse Int'l Book"/>
              </a:rPr>
              <a:t>qué?</a:t>
            </a:r>
            <a:endParaRPr sz="2800">
              <a:latin typeface="Suisse Int'l Book"/>
              <a:cs typeface="Suisse Int'l Book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943478" y="4738411"/>
            <a:ext cx="932815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">
                <a:latin typeface="Suisse Int'l Book"/>
                <a:cs typeface="Suisse Int'l Book"/>
              </a:rPr>
              <a:t>Porque...</a:t>
            </a:r>
            <a:endParaRPr sz="1750">
              <a:latin typeface="Suisse Int'l Book"/>
              <a:cs typeface="Suisse Int'l Book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2463558" y="5094646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19" h="731520">
                <a:moveTo>
                  <a:pt x="365544" y="0"/>
                </a:moveTo>
                <a:lnTo>
                  <a:pt x="319692" y="2848"/>
                </a:lnTo>
                <a:lnTo>
                  <a:pt x="275539" y="11163"/>
                </a:lnTo>
                <a:lnTo>
                  <a:pt x="233429" y="24605"/>
                </a:lnTo>
                <a:lnTo>
                  <a:pt x="193702" y="42828"/>
                </a:lnTo>
                <a:lnTo>
                  <a:pt x="156703" y="65492"/>
                </a:lnTo>
                <a:lnTo>
                  <a:pt x="122774" y="92254"/>
                </a:lnTo>
                <a:lnTo>
                  <a:pt x="92257" y="122771"/>
                </a:lnTo>
                <a:lnTo>
                  <a:pt x="65495" y="156700"/>
                </a:lnTo>
                <a:lnTo>
                  <a:pt x="42830" y="193699"/>
                </a:lnTo>
                <a:lnTo>
                  <a:pt x="24606" y="233425"/>
                </a:lnTo>
                <a:lnTo>
                  <a:pt x="11164" y="275537"/>
                </a:lnTo>
                <a:lnTo>
                  <a:pt x="2848" y="319690"/>
                </a:lnTo>
                <a:lnTo>
                  <a:pt x="0" y="365544"/>
                </a:lnTo>
                <a:lnTo>
                  <a:pt x="2848" y="411397"/>
                </a:lnTo>
                <a:lnTo>
                  <a:pt x="11164" y="455551"/>
                </a:lnTo>
                <a:lnTo>
                  <a:pt x="24606" y="497662"/>
                </a:lnTo>
                <a:lnTo>
                  <a:pt x="42830" y="537388"/>
                </a:lnTo>
                <a:lnTo>
                  <a:pt x="65495" y="574387"/>
                </a:lnTo>
                <a:lnTo>
                  <a:pt x="92257" y="608317"/>
                </a:lnTo>
                <a:lnTo>
                  <a:pt x="122774" y="638833"/>
                </a:lnTo>
                <a:lnTo>
                  <a:pt x="156703" y="665595"/>
                </a:lnTo>
                <a:lnTo>
                  <a:pt x="193702" y="688259"/>
                </a:lnTo>
                <a:lnTo>
                  <a:pt x="233429" y="706483"/>
                </a:lnTo>
                <a:lnTo>
                  <a:pt x="275539" y="719924"/>
                </a:lnTo>
                <a:lnTo>
                  <a:pt x="319692" y="728240"/>
                </a:lnTo>
                <a:lnTo>
                  <a:pt x="365544" y="731088"/>
                </a:lnTo>
                <a:lnTo>
                  <a:pt x="411397" y="728240"/>
                </a:lnTo>
                <a:lnTo>
                  <a:pt x="455551" y="719924"/>
                </a:lnTo>
                <a:lnTo>
                  <a:pt x="497662" y="706483"/>
                </a:lnTo>
                <a:lnTo>
                  <a:pt x="537388" y="688259"/>
                </a:lnTo>
                <a:lnTo>
                  <a:pt x="574387" y="665595"/>
                </a:lnTo>
                <a:lnTo>
                  <a:pt x="608317" y="638833"/>
                </a:lnTo>
                <a:lnTo>
                  <a:pt x="638833" y="608317"/>
                </a:lnTo>
                <a:lnTo>
                  <a:pt x="665595" y="574387"/>
                </a:lnTo>
                <a:lnTo>
                  <a:pt x="688259" y="537388"/>
                </a:lnTo>
                <a:lnTo>
                  <a:pt x="706483" y="497662"/>
                </a:lnTo>
                <a:lnTo>
                  <a:pt x="719924" y="455551"/>
                </a:lnTo>
                <a:lnTo>
                  <a:pt x="728240" y="411397"/>
                </a:lnTo>
                <a:lnTo>
                  <a:pt x="731088" y="365544"/>
                </a:lnTo>
                <a:lnTo>
                  <a:pt x="728240" y="319690"/>
                </a:lnTo>
                <a:lnTo>
                  <a:pt x="719924" y="275537"/>
                </a:lnTo>
                <a:lnTo>
                  <a:pt x="706483" y="233425"/>
                </a:lnTo>
                <a:lnTo>
                  <a:pt x="688259" y="193699"/>
                </a:lnTo>
                <a:lnTo>
                  <a:pt x="665595" y="156700"/>
                </a:lnTo>
                <a:lnTo>
                  <a:pt x="638833" y="122771"/>
                </a:lnTo>
                <a:lnTo>
                  <a:pt x="608317" y="92254"/>
                </a:lnTo>
                <a:lnTo>
                  <a:pt x="574387" y="65492"/>
                </a:lnTo>
                <a:lnTo>
                  <a:pt x="537388" y="42828"/>
                </a:lnTo>
                <a:lnTo>
                  <a:pt x="497662" y="24605"/>
                </a:lnTo>
                <a:lnTo>
                  <a:pt x="455551" y="11163"/>
                </a:lnTo>
                <a:lnTo>
                  <a:pt x="411397" y="2848"/>
                </a:lnTo>
                <a:lnTo>
                  <a:pt x="365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2683006" y="5177918"/>
            <a:ext cx="26670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50">
                <a:solidFill>
                  <a:srgbClr val="FFFFFF"/>
                </a:solidFill>
                <a:latin typeface="Suisse Int'l Medium"/>
                <a:cs typeface="Suisse Int'l Medium"/>
              </a:rPr>
              <a:t>2</a:t>
            </a:r>
            <a:endParaRPr sz="3300">
              <a:latin typeface="Suisse Int'l Medium"/>
              <a:cs typeface="Suisse Int'l Medium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802656" y="7025471"/>
            <a:ext cx="1656080" cy="4514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800">
                <a:latin typeface="Suisse Int'l Book"/>
                <a:cs typeface="Suisse Int'l Book"/>
              </a:rPr>
              <a:t>¿Por</a:t>
            </a:r>
            <a:r>
              <a:rPr dirty="0" sz="2800" spc="-65">
                <a:latin typeface="Suisse Int'l Book"/>
                <a:cs typeface="Suisse Int'l Book"/>
              </a:rPr>
              <a:t> </a:t>
            </a:r>
            <a:r>
              <a:rPr dirty="0" sz="2800" spc="-20">
                <a:latin typeface="Suisse Int'l Book"/>
                <a:cs typeface="Suisse Int'l Book"/>
              </a:rPr>
              <a:t>qué?</a:t>
            </a:r>
            <a:endParaRPr sz="2800">
              <a:latin typeface="Suisse Int'l Book"/>
              <a:cs typeface="Suisse Int'l Book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7842434" y="6553208"/>
            <a:ext cx="932815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">
                <a:latin typeface="Suisse Int'l Book"/>
                <a:cs typeface="Suisse Int'l Book"/>
              </a:rPr>
              <a:t>Porque...</a:t>
            </a:r>
            <a:endParaRPr sz="1750">
              <a:latin typeface="Suisse Int'l Book"/>
              <a:cs typeface="Suisse Int'l Book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3362514" y="6909444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365544" y="0"/>
                </a:moveTo>
                <a:lnTo>
                  <a:pt x="319692" y="2848"/>
                </a:lnTo>
                <a:lnTo>
                  <a:pt x="275539" y="11163"/>
                </a:lnTo>
                <a:lnTo>
                  <a:pt x="233429" y="24605"/>
                </a:lnTo>
                <a:lnTo>
                  <a:pt x="193702" y="42828"/>
                </a:lnTo>
                <a:lnTo>
                  <a:pt x="156703" y="65492"/>
                </a:lnTo>
                <a:lnTo>
                  <a:pt x="122774" y="92254"/>
                </a:lnTo>
                <a:lnTo>
                  <a:pt x="92257" y="122771"/>
                </a:lnTo>
                <a:lnTo>
                  <a:pt x="65495" y="156700"/>
                </a:lnTo>
                <a:lnTo>
                  <a:pt x="42830" y="193699"/>
                </a:lnTo>
                <a:lnTo>
                  <a:pt x="24606" y="233425"/>
                </a:lnTo>
                <a:lnTo>
                  <a:pt x="11164" y="275537"/>
                </a:lnTo>
                <a:lnTo>
                  <a:pt x="2848" y="319690"/>
                </a:lnTo>
                <a:lnTo>
                  <a:pt x="0" y="365544"/>
                </a:lnTo>
                <a:lnTo>
                  <a:pt x="2848" y="411397"/>
                </a:lnTo>
                <a:lnTo>
                  <a:pt x="11164" y="455551"/>
                </a:lnTo>
                <a:lnTo>
                  <a:pt x="24606" y="497662"/>
                </a:lnTo>
                <a:lnTo>
                  <a:pt x="42830" y="537388"/>
                </a:lnTo>
                <a:lnTo>
                  <a:pt x="65495" y="574387"/>
                </a:lnTo>
                <a:lnTo>
                  <a:pt x="92257" y="608317"/>
                </a:lnTo>
                <a:lnTo>
                  <a:pt x="122774" y="638833"/>
                </a:lnTo>
                <a:lnTo>
                  <a:pt x="156703" y="665595"/>
                </a:lnTo>
                <a:lnTo>
                  <a:pt x="193702" y="688259"/>
                </a:lnTo>
                <a:lnTo>
                  <a:pt x="233429" y="706483"/>
                </a:lnTo>
                <a:lnTo>
                  <a:pt x="275539" y="719924"/>
                </a:lnTo>
                <a:lnTo>
                  <a:pt x="319692" y="728240"/>
                </a:lnTo>
                <a:lnTo>
                  <a:pt x="365544" y="731088"/>
                </a:lnTo>
                <a:lnTo>
                  <a:pt x="411397" y="728240"/>
                </a:lnTo>
                <a:lnTo>
                  <a:pt x="455551" y="719924"/>
                </a:lnTo>
                <a:lnTo>
                  <a:pt x="497662" y="706483"/>
                </a:lnTo>
                <a:lnTo>
                  <a:pt x="537388" y="688259"/>
                </a:lnTo>
                <a:lnTo>
                  <a:pt x="574387" y="665595"/>
                </a:lnTo>
                <a:lnTo>
                  <a:pt x="608317" y="638833"/>
                </a:lnTo>
                <a:lnTo>
                  <a:pt x="638833" y="608317"/>
                </a:lnTo>
                <a:lnTo>
                  <a:pt x="665595" y="574387"/>
                </a:lnTo>
                <a:lnTo>
                  <a:pt x="688259" y="537388"/>
                </a:lnTo>
                <a:lnTo>
                  <a:pt x="706483" y="497662"/>
                </a:lnTo>
                <a:lnTo>
                  <a:pt x="719924" y="455551"/>
                </a:lnTo>
                <a:lnTo>
                  <a:pt x="728240" y="411397"/>
                </a:lnTo>
                <a:lnTo>
                  <a:pt x="731088" y="365544"/>
                </a:lnTo>
                <a:lnTo>
                  <a:pt x="728240" y="319690"/>
                </a:lnTo>
                <a:lnTo>
                  <a:pt x="719924" y="275537"/>
                </a:lnTo>
                <a:lnTo>
                  <a:pt x="706483" y="233425"/>
                </a:lnTo>
                <a:lnTo>
                  <a:pt x="688259" y="193699"/>
                </a:lnTo>
                <a:lnTo>
                  <a:pt x="665595" y="156700"/>
                </a:lnTo>
                <a:lnTo>
                  <a:pt x="638833" y="122771"/>
                </a:lnTo>
                <a:lnTo>
                  <a:pt x="608317" y="92254"/>
                </a:lnTo>
                <a:lnTo>
                  <a:pt x="574387" y="65492"/>
                </a:lnTo>
                <a:lnTo>
                  <a:pt x="537388" y="42828"/>
                </a:lnTo>
                <a:lnTo>
                  <a:pt x="497662" y="24605"/>
                </a:lnTo>
                <a:lnTo>
                  <a:pt x="455551" y="11163"/>
                </a:lnTo>
                <a:lnTo>
                  <a:pt x="411397" y="2848"/>
                </a:lnTo>
                <a:lnTo>
                  <a:pt x="365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3576513" y="6992718"/>
            <a:ext cx="27749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50">
                <a:solidFill>
                  <a:srgbClr val="FFFFFF"/>
                </a:solidFill>
                <a:latin typeface="Suisse Int'l Medium"/>
                <a:cs typeface="Suisse Int'l Medium"/>
              </a:rPr>
              <a:t>3</a:t>
            </a:r>
            <a:endParaRPr sz="3300">
              <a:latin typeface="Suisse Int'l Medium"/>
              <a:cs typeface="Suisse Int'l Medium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29486" y="8843595"/>
            <a:ext cx="1656080" cy="4514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800">
                <a:latin typeface="Suisse Int'l Book"/>
                <a:cs typeface="Suisse Int'l Book"/>
              </a:rPr>
              <a:t>¿Por</a:t>
            </a:r>
            <a:r>
              <a:rPr dirty="0" sz="2800" spc="-65">
                <a:latin typeface="Suisse Int'l Book"/>
                <a:cs typeface="Suisse Int'l Book"/>
              </a:rPr>
              <a:t> </a:t>
            </a:r>
            <a:r>
              <a:rPr dirty="0" sz="2800" spc="-20">
                <a:latin typeface="Suisse Int'l Book"/>
                <a:cs typeface="Suisse Int'l Book"/>
              </a:rPr>
              <a:t>qué?</a:t>
            </a:r>
            <a:endParaRPr sz="2800">
              <a:latin typeface="Suisse Int'l Book"/>
              <a:cs typeface="Suisse Int'l Book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8769263" y="8371333"/>
            <a:ext cx="932815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">
                <a:latin typeface="Suisse Int'l Book"/>
                <a:cs typeface="Suisse Int'l Book"/>
              </a:rPr>
              <a:t>Porque...</a:t>
            </a:r>
            <a:endParaRPr sz="1750">
              <a:latin typeface="Suisse Int'l Book"/>
              <a:cs typeface="Suisse Int'l Book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4289343" y="8727566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365544" y="0"/>
                </a:moveTo>
                <a:lnTo>
                  <a:pt x="319692" y="2848"/>
                </a:lnTo>
                <a:lnTo>
                  <a:pt x="275539" y="11163"/>
                </a:lnTo>
                <a:lnTo>
                  <a:pt x="233429" y="24605"/>
                </a:lnTo>
                <a:lnTo>
                  <a:pt x="193702" y="42828"/>
                </a:lnTo>
                <a:lnTo>
                  <a:pt x="156703" y="65492"/>
                </a:lnTo>
                <a:lnTo>
                  <a:pt x="122774" y="92254"/>
                </a:lnTo>
                <a:lnTo>
                  <a:pt x="92257" y="122771"/>
                </a:lnTo>
                <a:lnTo>
                  <a:pt x="65495" y="156700"/>
                </a:lnTo>
                <a:lnTo>
                  <a:pt x="42830" y="193699"/>
                </a:lnTo>
                <a:lnTo>
                  <a:pt x="24606" y="233425"/>
                </a:lnTo>
                <a:lnTo>
                  <a:pt x="11164" y="275537"/>
                </a:lnTo>
                <a:lnTo>
                  <a:pt x="2848" y="319690"/>
                </a:lnTo>
                <a:lnTo>
                  <a:pt x="0" y="365544"/>
                </a:lnTo>
                <a:lnTo>
                  <a:pt x="2848" y="411397"/>
                </a:lnTo>
                <a:lnTo>
                  <a:pt x="11164" y="455551"/>
                </a:lnTo>
                <a:lnTo>
                  <a:pt x="24606" y="497662"/>
                </a:lnTo>
                <a:lnTo>
                  <a:pt x="42830" y="537388"/>
                </a:lnTo>
                <a:lnTo>
                  <a:pt x="65495" y="574387"/>
                </a:lnTo>
                <a:lnTo>
                  <a:pt x="92257" y="608317"/>
                </a:lnTo>
                <a:lnTo>
                  <a:pt x="122774" y="638833"/>
                </a:lnTo>
                <a:lnTo>
                  <a:pt x="156703" y="665595"/>
                </a:lnTo>
                <a:lnTo>
                  <a:pt x="193702" y="688259"/>
                </a:lnTo>
                <a:lnTo>
                  <a:pt x="233429" y="706483"/>
                </a:lnTo>
                <a:lnTo>
                  <a:pt x="275539" y="719924"/>
                </a:lnTo>
                <a:lnTo>
                  <a:pt x="319692" y="728240"/>
                </a:lnTo>
                <a:lnTo>
                  <a:pt x="365544" y="731088"/>
                </a:lnTo>
                <a:lnTo>
                  <a:pt x="411397" y="728240"/>
                </a:lnTo>
                <a:lnTo>
                  <a:pt x="455551" y="719924"/>
                </a:lnTo>
                <a:lnTo>
                  <a:pt x="497662" y="706483"/>
                </a:lnTo>
                <a:lnTo>
                  <a:pt x="537388" y="688259"/>
                </a:lnTo>
                <a:lnTo>
                  <a:pt x="574387" y="665595"/>
                </a:lnTo>
                <a:lnTo>
                  <a:pt x="608317" y="638833"/>
                </a:lnTo>
                <a:lnTo>
                  <a:pt x="638833" y="608317"/>
                </a:lnTo>
                <a:lnTo>
                  <a:pt x="665595" y="574387"/>
                </a:lnTo>
                <a:lnTo>
                  <a:pt x="688259" y="537388"/>
                </a:lnTo>
                <a:lnTo>
                  <a:pt x="706483" y="497662"/>
                </a:lnTo>
                <a:lnTo>
                  <a:pt x="719924" y="455551"/>
                </a:lnTo>
                <a:lnTo>
                  <a:pt x="728240" y="411397"/>
                </a:lnTo>
                <a:lnTo>
                  <a:pt x="731088" y="365544"/>
                </a:lnTo>
                <a:lnTo>
                  <a:pt x="728240" y="319690"/>
                </a:lnTo>
                <a:lnTo>
                  <a:pt x="719924" y="275537"/>
                </a:lnTo>
                <a:lnTo>
                  <a:pt x="706483" y="233425"/>
                </a:lnTo>
                <a:lnTo>
                  <a:pt x="688259" y="193699"/>
                </a:lnTo>
                <a:lnTo>
                  <a:pt x="665595" y="156700"/>
                </a:lnTo>
                <a:lnTo>
                  <a:pt x="638833" y="122771"/>
                </a:lnTo>
                <a:lnTo>
                  <a:pt x="608317" y="92254"/>
                </a:lnTo>
                <a:lnTo>
                  <a:pt x="574387" y="65492"/>
                </a:lnTo>
                <a:lnTo>
                  <a:pt x="537388" y="42828"/>
                </a:lnTo>
                <a:lnTo>
                  <a:pt x="497662" y="24605"/>
                </a:lnTo>
                <a:lnTo>
                  <a:pt x="455551" y="11163"/>
                </a:lnTo>
                <a:lnTo>
                  <a:pt x="411397" y="2848"/>
                </a:lnTo>
                <a:lnTo>
                  <a:pt x="365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4499364" y="8810839"/>
            <a:ext cx="28575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50">
                <a:solidFill>
                  <a:srgbClr val="FFFFFF"/>
                </a:solidFill>
                <a:latin typeface="Suisse Int'l Medium"/>
                <a:cs typeface="Suisse Int'l Medium"/>
              </a:rPr>
              <a:t>4</a:t>
            </a:r>
            <a:endParaRPr sz="3300">
              <a:latin typeface="Suisse Int'l Medium"/>
              <a:cs typeface="Suisse Int'l Medium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647981" y="10661720"/>
            <a:ext cx="1656080" cy="4514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800">
                <a:latin typeface="Suisse Int'l Book"/>
                <a:cs typeface="Suisse Int'l Book"/>
              </a:rPr>
              <a:t>¿Por</a:t>
            </a:r>
            <a:r>
              <a:rPr dirty="0" sz="2800" spc="-65">
                <a:latin typeface="Suisse Int'l Book"/>
                <a:cs typeface="Suisse Int'l Book"/>
              </a:rPr>
              <a:t> </a:t>
            </a:r>
            <a:r>
              <a:rPr dirty="0" sz="2800" spc="-20">
                <a:latin typeface="Suisse Int'l Book"/>
                <a:cs typeface="Suisse Int'l Book"/>
              </a:rPr>
              <a:t>qué?</a:t>
            </a:r>
            <a:endParaRPr sz="2800">
              <a:latin typeface="Suisse Int'l Book"/>
              <a:cs typeface="Suisse Int'l Book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9687759" y="10189457"/>
            <a:ext cx="932815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-10">
                <a:latin typeface="Suisse Int'l Book"/>
                <a:cs typeface="Suisse Int'l Book"/>
              </a:rPr>
              <a:t>Porque...</a:t>
            </a:r>
            <a:endParaRPr sz="1750">
              <a:latin typeface="Suisse Int'l Book"/>
              <a:cs typeface="Suisse Int'l Book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5207837" y="10545688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365544" y="0"/>
                </a:moveTo>
                <a:lnTo>
                  <a:pt x="319692" y="2848"/>
                </a:lnTo>
                <a:lnTo>
                  <a:pt x="275539" y="11163"/>
                </a:lnTo>
                <a:lnTo>
                  <a:pt x="233429" y="24605"/>
                </a:lnTo>
                <a:lnTo>
                  <a:pt x="193702" y="42828"/>
                </a:lnTo>
                <a:lnTo>
                  <a:pt x="156703" y="65492"/>
                </a:lnTo>
                <a:lnTo>
                  <a:pt x="122774" y="92254"/>
                </a:lnTo>
                <a:lnTo>
                  <a:pt x="92257" y="122771"/>
                </a:lnTo>
                <a:lnTo>
                  <a:pt x="65495" y="156700"/>
                </a:lnTo>
                <a:lnTo>
                  <a:pt x="42830" y="193699"/>
                </a:lnTo>
                <a:lnTo>
                  <a:pt x="24606" y="233425"/>
                </a:lnTo>
                <a:lnTo>
                  <a:pt x="11164" y="275537"/>
                </a:lnTo>
                <a:lnTo>
                  <a:pt x="2848" y="319690"/>
                </a:lnTo>
                <a:lnTo>
                  <a:pt x="0" y="365544"/>
                </a:lnTo>
                <a:lnTo>
                  <a:pt x="2848" y="411397"/>
                </a:lnTo>
                <a:lnTo>
                  <a:pt x="11164" y="455551"/>
                </a:lnTo>
                <a:lnTo>
                  <a:pt x="24606" y="497662"/>
                </a:lnTo>
                <a:lnTo>
                  <a:pt x="42830" y="537388"/>
                </a:lnTo>
                <a:lnTo>
                  <a:pt x="65495" y="574387"/>
                </a:lnTo>
                <a:lnTo>
                  <a:pt x="92257" y="608317"/>
                </a:lnTo>
                <a:lnTo>
                  <a:pt x="122774" y="638833"/>
                </a:lnTo>
                <a:lnTo>
                  <a:pt x="156703" y="665595"/>
                </a:lnTo>
                <a:lnTo>
                  <a:pt x="193702" y="688259"/>
                </a:lnTo>
                <a:lnTo>
                  <a:pt x="233429" y="706483"/>
                </a:lnTo>
                <a:lnTo>
                  <a:pt x="275539" y="719924"/>
                </a:lnTo>
                <a:lnTo>
                  <a:pt x="319692" y="728240"/>
                </a:lnTo>
                <a:lnTo>
                  <a:pt x="365544" y="731088"/>
                </a:lnTo>
                <a:lnTo>
                  <a:pt x="411397" y="728240"/>
                </a:lnTo>
                <a:lnTo>
                  <a:pt x="455551" y="719924"/>
                </a:lnTo>
                <a:lnTo>
                  <a:pt x="497662" y="706483"/>
                </a:lnTo>
                <a:lnTo>
                  <a:pt x="537388" y="688259"/>
                </a:lnTo>
                <a:lnTo>
                  <a:pt x="574387" y="665595"/>
                </a:lnTo>
                <a:lnTo>
                  <a:pt x="608317" y="638833"/>
                </a:lnTo>
                <a:lnTo>
                  <a:pt x="638833" y="608317"/>
                </a:lnTo>
                <a:lnTo>
                  <a:pt x="665595" y="574387"/>
                </a:lnTo>
                <a:lnTo>
                  <a:pt x="688259" y="537388"/>
                </a:lnTo>
                <a:lnTo>
                  <a:pt x="706483" y="497662"/>
                </a:lnTo>
                <a:lnTo>
                  <a:pt x="719924" y="455551"/>
                </a:lnTo>
                <a:lnTo>
                  <a:pt x="728240" y="411397"/>
                </a:lnTo>
                <a:lnTo>
                  <a:pt x="731088" y="365544"/>
                </a:lnTo>
                <a:lnTo>
                  <a:pt x="728240" y="319690"/>
                </a:lnTo>
                <a:lnTo>
                  <a:pt x="719924" y="275537"/>
                </a:lnTo>
                <a:lnTo>
                  <a:pt x="706483" y="233425"/>
                </a:lnTo>
                <a:lnTo>
                  <a:pt x="688259" y="193699"/>
                </a:lnTo>
                <a:lnTo>
                  <a:pt x="665595" y="156700"/>
                </a:lnTo>
                <a:lnTo>
                  <a:pt x="638833" y="122771"/>
                </a:lnTo>
                <a:lnTo>
                  <a:pt x="608317" y="92254"/>
                </a:lnTo>
                <a:lnTo>
                  <a:pt x="574387" y="65492"/>
                </a:lnTo>
                <a:lnTo>
                  <a:pt x="537388" y="42828"/>
                </a:lnTo>
                <a:lnTo>
                  <a:pt x="497662" y="24605"/>
                </a:lnTo>
                <a:lnTo>
                  <a:pt x="455551" y="11163"/>
                </a:lnTo>
                <a:lnTo>
                  <a:pt x="411397" y="2848"/>
                </a:lnTo>
                <a:lnTo>
                  <a:pt x="365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5421215" y="10628960"/>
            <a:ext cx="27876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300" spc="-50">
                <a:solidFill>
                  <a:srgbClr val="FFFFFF"/>
                </a:solidFill>
                <a:latin typeface="Suisse Int'l Medium"/>
                <a:cs typeface="Suisse Int'l Medium"/>
              </a:rPr>
              <a:t>5</a:t>
            </a:r>
            <a:endParaRPr sz="3300">
              <a:latin typeface="Suisse Int'l Medium"/>
              <a:cs typeface="Suisse Int'l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Qualitas_Alhely</dc:title>
  <dcterms:created xsi:type="dcterms:W3CDTF">2025-05-23T23:54:12Z</dcterms:created>
  <dcterms:modified xsi:type="dcterms:W3CDTF">2025-05-23T23:54:12Z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