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56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9102192"/>
            <a:ext cx="285750" cy="29108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Business</a:t>
            </a:r>
            <a:r>
              <a:rPr dirty="0" sz="205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Model</a:t>
            </a:r>
            <a:r>
              <a:rPr dirty="0" sz="205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Canvas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436885" y="1058942"/>
            <a:ext cx="380365" cy="380365"/>
          </a:xfrm>
          <a:custGeom>
            <a:avLst/>
            <a:gdLst/>
            <a:ahLst/>
            <a:cxnLst/>
            <a:rect l="l" t="t" r="r" b="b"/>
            <a:pathLst>
              <a:path w="380364" h="380365">
                <a:moveTo>
                  <a:pt x="165239" y="120402"/>
                </a:moveTo>
                <a:lnTo>
                  <a:pt x="97172" y="157519"/>
                </a:lnTo>
                <a:lnTo>
                  <a:pt x="26359" y="227764"/>
                </a:lnTo>
                <a:lnTo>
                  <a:pt x="1727" y="273364"/>
                </a:lnTo>
                <a:lnTo>
                  <a:pt x="0" y="290933"/>
                </a:lnTo>
                <a:lnTo>
                  <a:pt x="1727" y="308505"/>
                </a:lnTo>
                <a:lnTo>
                  <a:pt x="26359" y="354109"/>
                </a:lnTo>
                <a:lnTo>
                  <a:pt x="72622" y="378503"/>
                </a:lnTo>
                <a:lnTo>
                  <a:pt x="89756" y="380130"/>
                </a:lnTo>
                <a:lnTo>
                  <a:pt x="106899" y="378503"/>
                </a:lnTo>
                <a:lnTo>
                  <a:pt x="153209" y="354109"/>
                </a:lnTo>
                <a:lnTo>
                  <a:pt x="173737" y="333081"/>
                </a:lnTo>
                <a:lnTo>
                  <a:pt x="89771" y="333081"/>
                </a:lnTo>
                <a:lnTo>
                  <a:pt x="73674" y="329981"/>
                </a:lnTo>
                <a:lnTo>
                  <a:pt x="47949" y="299200"/>
                </a:lnTo>
                <a:lnTo>
                  <a:pt x="47140" y="290933"/>
                </a:lnTo>
                <a:lnTo>
                  <a:pt x="47953" y="282672"/>
                </a:lnTo>
                <a:lnTo>
                  <a:pt x="130348" y="190947"/>
                </a:lnTo>
                <a:lnTo>
                  <a:pt x="176442" y="166991"/>
                </a:lnTo>
                <a:lnTo>
                  <a:pt x="231218" y="166991"/>
                </a:lnTo>
                <a:lnTo>
                  <a:pt x="232909" y="158123"/>
                </a:lnTo>
                <a:lnTo>
                  <a:pt x="231153" y="149268"/>
                </a:lnTo>
                <a:lnTo>
                  <a:pt x="225960" y="141506"/>
                </a:lnTo>
                <a:lnTo>
                  <a:pt x="197588" y="123544"/>
                </a:lnTo>
                <a:lnTo>
                  <a:pt x="165239" y="120402"/>
                </a:lnTo>
                <a:close/>
              </a:path>
              <a:path w="380364" h="380365">
                <a:moveTo>
                  <a:pt x="155939" y="294735"/>
                </a:moveTo>
                <a:lnTo>
                  <a:pt x="146735" y="296489"/>
                </a:lnTo>
                <a:lnTo>
                  <a:pt x="146969" y="296489"/>
                </a:lnTo>
                <a:lnTo>
                  <a:pt x="142848" y="299200"/>
                </a:lnTo>
                <a:lnTo>
                  <a:pt x="139134" y="301682"/>
                </a:lnTo>
                <a:lnTo>
                  <a:pt x="120001" y="320681"/>
                </a:lnTo>
                <a:lnTo>
                  <a:pt x="105867" y="329981"/>
                </a:lnTo>
                <a:lnTo>
                  <a:pt x="89771" y="333081"/>
                </a:lnTo>
                <a:lnTo>
                  <a:pt x="173737" y="333081"/>
                </a:lnTo>
                <a:lnTo>
                  <a:pt x="177656" y="327227"/>
                </a:lnTo>
                <a:lnTo>
                  <a:pt x="179411" y="318370"/>
                </a:lnTo>
                <a:lnTo>
                  <a:pt x="177714" y="309498"/>
                </a:lnTo>
                <a:lnTo>
                  <a:pt x="172563" y="301682"/>
                </a:lnTo>
                <a:lnTo>
                  <a:pt x="164797" y="296489"/>
                </a:lnTo>
                <a:lnTo>
                  <a:pt x="155939" y="294735"/>
                </a:lnTo>
                <a:close/>
              </a:path>
              <a:path w="380364" h="380365">
                <a:moveTo>
                  <a:pt x="170766" y="201017"/>
                </a:moveTo>
                <a:lnTo>
                  <a:pt x="161907" y="202773"/>
                </a:lnTo>
                <a:lnTo>
                  <a:pt x="154131" y="207977"/>
                </a:lnTo>
                <a:lnTo>
                  <a:pt x="148983" y="215789"/>
                </a:lnTo>
                <a:lnTo>
                  <a:pt x="147294" y="224658"/>
                </a:lnTo>
                <a:lnTo>
                  <a:pt x="149057" y="233515"/>
                </a:lnTo>
                <a:lnTo>
                  <a:pt x="179556" y="258960"/>
                </a:lnTo>
                <a:lnTo>
                  <a:pt x="207189" y="264825"/>
                </a:lnTo>
                <a:lnTo>
                  <a:pt x="224822" y="262635"/>
                </a:lnTo>
                <a:lnTo>
                  <a:pt x="242707" y="256078"/>
                </a:lnTo>
                <a:lnTo>
                  <a:pt x="260614" y="245178"/>
                </a:lnTo>
                <a:lnTo>
                  <a:pt x="278309" y="229955"/>
                </a:lnTo>
                <a:lnTo>
                  <a:pt x="290737" y="217624"/>
                </a:lnTo>
                <a:lnTo>
                  <a:pt x="205921" y="217624"/>
                </a:lnTo>
                <a:lnTo>
                  <a:pt x="194518" y="213807"/>
                </a:lnTo>
                <a:lnTo>
                  <a:pt x="187589" y="207977"/>
                </a:lnTo>
                <a:lnTo>
                  <a:pt x="179729" y="202773"/>
                </a:lnTo>
                <a:lnTo>
                  <a:pt x="179957" y="202773"/>
                </a:lnTo>
                <a:lnTo>
                  <a:pt x="170766" y="201017"/>
                </a:lnTo>
                <a:close/>
              </a:path>
              <a:path w="380364" h="380365">
                <a:moveTo>
                  <a:pt x="367990" y="47606"/>
                </a:moveTo>
                <a:lnTo>
                  <a:pt x="293755" y="47606"/>
                </a:lnTo>
                <a:lnTo>
                  <a:pt x="308082" y="52619"/>
                </a:lnTo>
                <a:lnTo>
                  <a:pt x="320657" y="62112"/>
                </a:lnTo>
                <a:lnTo>
                  <a:pt x="325984" y="68532"/>
                </a:lnTo>
                <a:lnTo>
                  <a:pt x="329879" y="75745"/>
                </a:lnTo>
                <a:lnTo>
                  <a:pt x="332271" y="83573"/>
                </a:lnTo>
                <a:lnTo>
                  <a:pt x="333085" y="91837"/>
                </a:lnTo>
                <a:lnTo>
                  <a:pt x="332271" y="100111"/>
                </a:lnTo>
                <a:lnTo>
                  <a:pt x="245109" y="196527"/>
                </a:lnTo>
                <a:lnTo>
                  <a:pt x="222395" y="213807"/>
                </a:lnTo>
                <a:lnTo>
                  <a:pt x="222153" y="213807"/>
                </a:lnTo>
                <a:lnTo>
                  <a:pt x="205921" y="217624"/>
                </a:lnTo>
                <a:lnTo>
                  <a:pt x="290737" y="217624"/>
                </a:lnTo>
                <a:lnTo>
                  <a:pt x="353841" y="155013"/>
                </a:lnTo>
                <a:lnTo>
                  <a:pt x="365026" y="141506"/>
                </a:lnTo>
                <a:lnTo>
                  <a:pt x="373390" y="126055"/>
                </a:lnTo>
                <a:lnTo>
                  <a:pt x="378470" y="109408"/>
                </a:lnTo>
                <a:lnTo>
                  <a:pt x="380201" y="91837"/>
                </a:lnTo>
                <a:lnTo>
                  <a:pt x="378470" y="74265"/>
                </a:lnTo>
                <a:lnTo>
                  <a:pt x="373390" y="57621"/>
                </a:lnTo>
                <a:lnTo>
                  <a:pt x="368078" y="47770"/>
                </a:lnTo>
                <a:lnTo>
                  <a:pt x="367990" y="47606"/>
                </a:lnTo>
                <a:close/>
              </a:path>
              <a:path w="380364" h="380365">
                <a:moveTo>
                  <a:pt x="231218" y="166991"/>
                </a:moveTo>
                <a:lnTo>
                  <a:pt x="176628" y="166991"/>
                </a:lnTo>
                <a:lnTo>
                  <a:pt x="192752" y="174935"/>
                </a:lnTo>
                <a:lnTo>
                  <a:pt x="200568" y="180079"/>
                </a:lnTo>
                <a:lnTo>
                  <a:pt x="209438" y="181767"/>
                </a:lnTo>
                <a:lnTo>
                  <a:pt x="217916" y="180079"/>
                </a:lnTo>
                <a:lnTo>
                  <a:pt x="218182" y="180079"/>
                </a:lnTo>
                <a:lnTo>
                  <a:pt x="226070" y="174793"/>
                </a:lnTo>
                <a:lnTo>
                  <a:pt x="231218" y="166991"/>
                </a:lnTo>
                <a:close/>
              </a:path>
              <a:path w="380364" h="380365">
                <a:moveTo>
                  <a:pt x="291766" y="0"/>
                </a:moveTo>
                <a:lnTo>
                  <a:pt x="231736" y="23987"/>
                </a:lnTo>
                <a:lnTo>
                  <a:pt x="202545" y="55546"/>
                </a:lnTo>
                <a:lnTo>
                  <a:pt x="200790" y="64402"/>
                </a:lnTo>
                <a:lnTo>
                  <a:pt x="202487" y="73272"/>
                </a:lnTo>
                <a:lnTo>
                  <a:pt x="204116" y="75745"/>
                </a:lnTo>
                <a:lnTo>
                  <a:pt x="207803" y="81198"/>
                </a:lnTo>
                <a:lnTo>
                  <a:pt x="215502" y="86350"/>
                </a:lnTo>
                <a:lnTo>
                  <a:pt x="215708" y="86350"/>
                </a:lnTo>
                <a:lnTo>
                  <a:pt x="224273" y="88046"/>
                </a:lnTo>
                <a:lnTo>
                  <a:pt x="233144" y="86350"/>
                </a:lnTo>
                <a:lnTo>
                  <a:pt x="240956" y="81198"/>
                </a:lnTo>
                <a:lnTo>
                  <a:pt x="264920" y="57415"/>
                </a:lnTo>
                <a:lnTo>
                  <a:pt x="278945" y="48672"/>
                </a:lnTo>
                <a:lnTo>
                  <a:pt x="293755" y="47606"/>
                </a:lnTo>
                <a:lnTo>
                  <a:pt x="367990" y="47606"/>
                </a:lnTo>
                <a:lnTo>
                  <a:pt x="365124" y="42292"/>
                </a:lnTo>
                <a:lnTo>
                  <a:pt x="353841" y="28660"/>
                </a:lnTo>
                <a:lnTo>
                  <a:pt x="324051" y="7806"/>
                </a:lnTo>
                <a:lnTo>
                  <a:pt x="291766" y="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8096997" y="1086865"/>
            <a:ext cx="309245" cy="325120"/>
          </a:xfrm>
          <a:custGeom>
            <a:avLst/>
            <a:gdLst/>
            <a:ahLst/>
            <a:cxnLst/>
            <a:rect l="l" t="t" r="r" b="b"/>
            <a:pathLst>
              <a:path w="309245" h="325119">
                <a:moveTo>
                  <a:pt x="282212" y="0"/>
                </a:moveTo>
                <a:lnTo>
                  <a:pt x="269808" y="452"/>
                </a:lnTo>
                <a:lnTo>
                  <a:pt x="258479" y="5517"/>
                </a:lnTo>
                <a:lnTo>
                  <a:pt x="249654" y="14857"/>
                </a:lnTo>
                <a:lnTo>
                  <a:pt x="112418" y="235214"/>
                </a:lnTo>
                <a:lnTo>
                  <a:pt x="57871" y="163164"/>
                </a:lnTo>
                <a:lnTo>
                  <a:pt x="12519" y="156884"/>
                </a:lnTo>
                <a:lnTo>
                  <a:pt x="0" y="178253"/>
                </a:lnTo>
                <a:lnTo>
                  <a:pt x="682" y="190636"/>
                </a:lnTo>
                <a:lnTo>
                  <a:pt x="89226" y="311779"/>
                </a:lnTo>
                <a:lnTo>
                  <a:pt x="115019" y="324608"/>
                </a:lnTo>
                <a:lnTo>
                  <a:pt x="124254" y="323267"/>
                </a:lnTo>
                <a:lnTo>
                  <a:pt x="304611" y="49073"/>
                </a:lnTo>
                <a:lnTo>
                  <a:pt x="309108" y="37032"/>
                </a:lnTo>
                <a:lnTo>
                  <a:pt x="308661" y="24632"/>
                </a:lnTo>
                <a:lnTo>
                  <a:pt x="303602" y="13308"/>
                </a:lnTo>
                <a:lnTo>
                  <a:pt x="294264" y="4494"/>
                </a:lnTo>
                <a:lnTo>
                  <a:pt x="282212" y="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 descr=""/>
          <p:cNvGrpSpPr/>
          <p:nvPr/>
        </p:nvGrpSpPr>
        <p:grpSpPr>
          <a:xfrm>
            <a:off x="11677407" y="1071842"/>
            <a:ext cx="356235" cy="354965"/>
            <a:chOff x="11677407" y="1071842"/>
            <a:chExt cx="356235" cy="354965"/>
          </a:xfrm>
        </p:grpSpPr>
        <p:sp>
          <p:nvSpPr>
            <p:cNvPr id="9" name="object 9" descr=""/>
            <p:cNvSpPr/>
            <p:nvPr/>
          </p:nvSpPr>
          <p:spPr>
            <a:xfrm>
              <a:off x="11677407" y="1071842"/>
              <a:ext cx="356235" cy="138430"/>
            </a:xfrm>
            <a:custGeom>
              <a:avLst/>
              <a:gdLst/>
              <a:ahLst/>
              <a:cxnLst/>
              <a:rect l="l" t="t" r="r" b="b"/>
              <a:pathLst>
                <a:path w="356234" h="138430">
                  <a:moveTo>
                    <a:pt x="332478" y="68566"/>
                  </a:moveTo>
                  <a:lnTo>
                    <a:pt x="23199" y="68566"/>
                  </a:lnTo>
                  <a:lnTo>
                    <a:pt x="14172" y="70389"/>
                  </a:lnTo>
                  <a:lnTo>
                    <a:pt x="6797" y="75361"/>
                  </a:lnTo>
                  <a:lnTo>
                    <a:pt x="1824" y="82735"/>
                  </a:lnTo>
                  <a:lnTo>
                    <a:pt x="0" y="91766"/>
                  </a:lnTo>
                  <a:lnTo>
                    <a:pt x="0" y="132964"/>
                  </a:lnTo>
                  <a:lnTo>
                    <a:pt x="5201" y="138157"/>
                  </a:lnTo>
                  <a:lnTo>
                    <a:pt x="350477" y="138157"/>
                  </a:lnTo>
                  <a:lnTo>
                    <a:pt x="355670" y="132964"/>
                  </a:lnTo>
                  <a:lnTo>
                    <a:pt x="355670" y="91766"/>
                  </a:lnTo>
                  <a:lnTo>
                    <a:pt x="353847" y="82735"/>
                  </a:lnTo>
                  <a:lnTo>
                    <a:pt x="348876" y="75361"/>
                  </a:lnTo>
                  <a:lnTo>
                    <a:pt x="341504" y="70389"/>
                  </a:lnTo>
                  <a:lnTo>
                    <a:pt x="332478" y="68566"/>
                  </a:lnTo>
                  <a:close/>
                </a:path>
                <a:path w="356234" h="138430">
                  <a:moveTo>
                    <a:pt x="82768" y="0"/>
                  </a:moveTo>
                  <a:lnTo>
                    <a:pt x="48596" y="22541"/>
                  </a:lnTo>
                  <a:lnTo>
                    <a:pt x="42711" y="50702"/>
                  </a:lnTo>
                  <a:lnTo>
                    <a:pt x="43229" y="55970"/>
                  </a:lnTo>
                  <a:lnTo>
                    <a:pt x="43341" y="57116"/>
                  </a:lnTo>
                  <a:lnTo>
                    <a:pt x="45603" y="63168"/>
                  </a:lnTo>
                  <a:lnTo>
                    <a:pt x="49015" y="68566"/>
                  </a:lnTo>
                  <a:lnTo>
                    <a:pt x="88472" y="68566"/>
                  </a:lnTo>
                  <a:lnTo>
                    <a:pt x="78425" y="66231"/>
                  </a:lnTo>
                  <a:lnTo>
                    <a:pt x="70643" y="59970"/>
                  </a:lnTo>
                  <a:lnTo>
                    <a:pt x="66235" y="50896"/>
                  </a:lnTo>
                  <a:lnTo>
                    <a:pt x="66312" y="40126"/>
                  </a:lnTo>
                  <a:lnTo>
                    <a:pt x="67896" y="33515"/>
                  </a:lnTo>
                  <a:lnTo>
                    <a:pt x="72688" y="27888"/>
                  </a:lnTo>
                  <a:lnTo>
                    <a:pt x="78850" y="25020"/>
                  </a:lnTo>
                  <a:lnTo>
                    <a:pt x="85326" y="23059"/>
                  </a:lnTo>
                  <a:lnTo>
                    <a:pt x="132012" y="23059"/>
                  </a:lnTo>
                  <a:lnTo>
                    <a:pt x="119394" y="11623"/>
                  </a:lnTo>
                  <a:lnTo>
                    <a:pt x="108249" y="4097"/>
                  </a:lnTo>
                  <a:lnTo>
                    <a:pt x="95809" y="186"/>
                  </a:lnTo>
                  <a:lnTo>
                    <a:pt x="82768" y="0"/>
                  </a:lnTo>
                  <a:close/>
                </a:path>
                <a:path w="356234" h="138430">
                  <a:moveTo>
                    <a:pt x="132012" y="23059"/>
                  </a:moveTo>
                  <a:lnTo>
                    <a:pt x="91917" y="23059"/>
                  </a:lnTo>
                  <a:lnTo>
                    <a:pt x="94721" y="23916"/>
                  </a:lnTo>
                  <a:lnTo>
                    <a:pt x="98212" y="25020"/>
                  </a:lnTo>
                  <a:lnTo>
                    <a:pt x="103831" y="28810"/>
                  </a:lnTo>
                  <a:lnTo>
                    <a:pt x="143043" y="64366"/>
                  </a:lnTo>
                  <a:lnTo>
                    <a:pt x="143043" y="68566"/>
                  </a:lnTo>
                  <a:lnTo>
                    <a:pt x="212634" y="68566"/>
                  </a:lnTo>
                  <a:lnTo>
                    <a:pt x="212611" y="64366"/>
                  </a:lnTo>
                  <a:lnTo>
                    <a:pt x="213854" y="63168"/>
                  </a:lnTo>
                  <a:lnTo>
                    <a:pt x="238005" y="41285"/>
                  </a:lnTo>
                  <a:lnTo>
                    <a:pt x="152121" y="41285"/>
                  </a:lnTo>
                  <a:lnTo>
                    <a:pt x="132012" y="23059"/>
                  </a:lnTo>
                  <a:close/>
                </a:path>
                <a:path w="356234" h="138430">
                  <a:moveTo>
                    <a:pt x="306067" y="21403"/>
                  </a:moveTo>
                  <a:lnTo>
                    <a:pt x="265479" y="21403"/>
                  </a:lnTo>
                  <a:lnTo>
                    <a:pt x="273186" y="23688"/>
                  </a:lnTo>
                  <a:lnTo>
                    <a:pt x="280559" y="27233"/>
                  </a:lnTo>
                  <a:lnTo>
                    <a:pt x="285970" y="32665"/>
                  </a:lnTo>
                  <a:lnTo>
                    <a:pt x="289162" y="39587"/>
                  </a:lnTo>
                  <a:lnTo>
                    <a:pt x="289877" y="47605"/>
                  </a:lnTo>
                  <a:lnTo>
                    <a:pt x="287491" y="55970"/>
                  </a:lnTo>
                  <a:lnTo>
                    <a:pt x="282173" y="62610"/>
                  </a:lnTo>
                  <a:lnTo>
                    <a:pt x="274749" y="66988"/>
                  </a:lnTo>
                  <a:lnTo>
                    <a:pt x="266047" y="68566"/>
                  </a:lnTo>
                  <a:lnTo>
                    <a:pt x="306591" y="68566"/>
                  </a:lnTo>
                  <a:lnTo>
                    <a:pt x="310003" y="63168"/>
                  </a:lnTo>
                  <a:lnTo>
                    <a:pt x="312233" y="57116"/>
                  </a:lnTo>
                  <a:lnTo>
                    <a:pt x="312873" y="50896"/>
                  </a:lnTo>
                  <a:lnTo>
                    <a:pt x="312893" y="50702"/>
                  </a:lnTo>
                  <a:lnTo>
                    <a:pt x="312145" y="36564"/>
                  </a:lnTo>
                  <a:lnTo>
                    <a:pt x="312106" y="35843"/>
                  </a:lnTo>
                  <a:lnTo>
                    <a:pt x="306993" y="22541"/>
                  </a:lnTo>
                  <a:lnTo>
                    <a:pt x="306067" y="21403"/>
                  </a:lnTo>
                  <a:close/>
                </a:path>
                <a:path w="356234" h="138430">
                  <a:moveTo>
                    <a:pt x="177827" y="29921"/>
                  </a:moveTo>
                  <a:lnTo>
                    <a:pt x="170417" y="30715"/>
                  </a:lnTo>
                  <a:lnTo>
                    <a:pt x="163550" y="32985"/>
                  </a:lnTo>
                  <a:lnTo>
                    <a:pt x="157394" y="36564"/>
                  </a:lnTo>
                  <a:lnTo>
                    <a:pt x="152121" y="41285"/>
                  </a:lnTo>
                  <a:lnTo>
                    <a:pt x="203535" y="41285"/>
                  </a:lnTo>
                  <a:lnTo>
                    <a:pt x="198257" y="36564"/>
                  </a:lnTo>
                  <a:lnTo>
                    <a:pt x="192106" y="32985"/>
                  </a:lnTo>
                  <a:lnTo>
                    <a:pt x="185239" y="30715"/>
                  </a:lnTo>
                  <a:lnTo>
                    <a:pt x="177827" y="29921"/>
                  </a:lnTo>
                  <a:close/>
                </a:path>
                <a:path w="356234" h="138430">
                  <a:moveTo>
                    <a:pt x="272850" y="0"/>
                  </a:moveTo>
                  <a:lnTo>
                    <a:pt x="259159" y="186"/>
                  </a:lnTo>
                  <a:lnTo>
                    <a:pt x="259748" y="186"/>
                  </a:lnTo>
                  <a:lnTo>
                    <a:pt x="247338" y="4097"/>
                  </a:lnTo>
                  <a:lnTo>
                    <a:pt x="236212" y="11623"/>
                  </a:lnTo>
                  <a:lnTo>
                    <a:pt x="203483" y="41285"/>
                  </a:lnTo>
                  <a:lnTo>
                    <a:pt x="238005" y="41285"/>
                  </a:lnTo>
                  <a:lnTo>
                    <a:pt x="257174" y="23916"/>
                  </a:lnTo>
                  <a:lnTo>
                    <a:pt x="265479" y="21403"/>
                  </a:lnTo>
                  <a:lnTo>
                    <a:pt x="306067" y="21403"/>
                  </a:lnTo>
                  <a:lnTo>
                    <a:pt x="298101" y="11623"/>
                  </a:lnTo>
                  <a:lnTo>
                    <a:pt x="285763" y="3648"/>
                  </a:lnTo>
                  <a:lnTo>
                    <a:pt x="272850" y="0"/>
                  </a:lnTo>
                  <a:close/>
                </a:path>
              </a:pathLst>
            </a:custGeom>
            <a:solidFill>
              <a:srgbClr val="000000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00608" y="1233196"/>
              <a:ext cx="131427" cy="193296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878435" y="1233196"/>
              <a:ext cx="131427" cy="193296"/>
            </a:xfrm>
            <a:prstGeom prst="rect">
              <a:avLst/>
            </a:prstGeom>
          </p:spPr>
        </p:pic>
      </p:grpSp>
      <p:sp>
        <p:nvSpPr>
          <p:cNvPr id="12" name="object 12" descr=""/>
          <p:cNvSpPr/>
          <p:nvPr/>
        </p:nvSpPr>
        <p:spPr>
          <a:xfrm>
            <a:off x="15322201" y="1112311"/>
            <a:ext cx="319405" cy="273685"/>
          </a:xfrm>
          <a:custGeom>
            <a:avLst/>
            <a:gdLst/>
            <a:ahLst/>
            <a:cxnLst/>
            <a:rect l="l" t="t" r="r" b="b"/>
            <a:pathLst>
              <a:path w="319405" h="273684">
                <a:moveTo>
                  <a:pt x="233816" y="0"/>
                </a:moveTo>
                <a:lnTo>
                  <a:pt x="226456" y="0"/>
                </a:lnTo>
                <a:lnTo>
                  <a:pt x="218954" y="1284"/>
                </a:lnTo>
                <a:lnTo>
                  <a:pt x="183359" y="18471"/>
                </a:lnTo>
                <a:lnTo>
                  <a:pt x="159442" y="38440"/>
                </a:lnTo>
                <a:lnTo>
                  <a:pt x="155171" y="34169"/>
                </a:lnTo>
                <a:lnTo>
                  <a:pt x="122326" y="9826"/>
                </a:lnTo>
                <a:lnTo>
                  <a:pt x="92404" y="0"/>
                </a:lnTo>
                <a:lnTo>
                  <a:pt x="85060" y="0"/>
                </a:lnTo>
                <a:lnTo>
                  <a:pt x="34965" y="12413"/>
                </a:lnTo>
                <a:lnTo>
                  <a:pt x="5645" y="48400"/>
                </a:lnTo>
                <a:lnTo>
                  <a:pt x="0" y="83271"/>
                </a:lnTo>
                <a:lnTo>
                  <a:pt x="0" y="91222"/>
                </a:lnTo>
                <a:lnTo>
                  <a:pt x="17257" y="135289"/>
                </a:lnTo>
                <a:lnTo>
                  <a:pt x="40567" y="162980"/>
                </a:lnTo>
                <a:lnTo>
                  <a:pt x="153744" y="272256"/>
                </a:lnTo>
                <a:lnTo>
                  <a:pt x="156345" y="273320"/>
                </a:lnTo>
                <a:lnTo>
                  <a:pt x="162507" y="273320"/>
                </a:lnTo>
                <a:lnTo>
                  <a:pt x="278112" y="163343"/>
                </a:lnTo>
                <a:lnTo>
                  <a:pt x="308671" y="122952"/>
                </a:lnTo>
                <a:lnTo>
                  <a:pt x="318853" y="83271"/>
                </a:lnTo>
                <a:lnTo>
                  <a:pt x="317453" y="64771"/>
                </a:lnTo>
                <a:lnTo>
                  <a:pt x="296268" y="22064"/>
                </a:lnTo>
                <a:lnTo>
                  <a:pt x="252662" y="1379"/>
                </a:lnTo>
                <a:lnTo>
                  <a:pt x="233816" y="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" name="object 13" descr=""/>
          <p:cNvGrpSpPr/>
          <p:nvPr/>
        </p:nvGrpSpPr>
        <p:grpSpPr>
          <a:xfrm>
            <a:off x="18762597" y="1052736"/>
            <a:ext cx="374650" cy="393065"/>
            <a:chOff x="18762597" y="1052736"/>
            <a:chExt cx="374650" cy="393065"/>
          </a:xfrm>
        </p:grpSpPr>
        <p:pic>
          <p:nvPicPr>
            <p:cNvPr id="14" name="object 1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005720" y="1052736"/>
              <a:ext cx="77242" cy="77266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816389" y="1052736"/>
              <a:ext cx="77242" cy="77266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18762587" y="1132362"/>
              <a:ext cx="374650" cy="313055"/>
            </a:xfrm>
            <a:custGeom>
              <a:avLst/>
              <a:gdLst/>
              <a:ahLst/>
              <a:cxnLst/>
              <a:rect l="l" t="t" r="r" b="b"/>
              <a:pathLst>
                <a:path w="374650" h="313055">
                  <a:moveTo>
                    <a:pt x="184848" y="118986"/>
                  </a:moveTo>
                  <a:lnTo>
                    <a:pt x="184556" y="118021"/>
                  </a:lnTo>
                  <a:lnTo>
                    <a:pt x="155308" y="16167"/>
                  </a:lnTo>
                  <a:lnTo>
                    <a:pt x="153644" y="6781"/>
                  </a:lnTo>
                  <a:lnTo>
                    <a:pt x="145605" y="12"/>
                  </a:lnTo>
                  <a:lnTo>
                    <a:pt x="39243" y="12"/>
                  </a:lnTo>
                  <a:lnTo>
                    <a:pt x="31191" y="6781"/>
                  </a:lnTo>
                  <a:lnTo>
                    <a:pt x="29527" y="16167"/>
                  </a:lnTo>
                  <a:lnTo>
                    <a:pt x="0" y="118986"/>
                  </a:lnTo>
                  <a:lnTo>
                    <a:pt x="25" y="119989"/>
                  </a:lnTo>
                  <a:lnTo>
                    <a:pt x="292" y="120891"/>
                  </a:lnTo>
                  <a:lnTo>
                    <a:pt x="76" y="123621"/>
                  </a:lnTo>
                  <a:lnTo>
                    <a:pt x="1612" y="131241"/>
                  </a:lnTo>
                  <a:lnTo>
                    <a:pt x="5816" y="137464"/>
                  </a:lnTo>
                  <a:lnTo>
                    <a:pt x="12052" y="141668"/>
                  </a:lnTo>
                  <a:lnTo>
                    <a:pt x="19685" y="143205"/>
                  </a:lnTo>
                  <a:lnTo>
                    <a:pt x="29121" y="143205"/>
                  </a:lnTo>
                  <a:lnTo>
                    <a:pt x="37211" y="136448"/>
                  </a:lnTo>
                  <a:lnTo>
                    <a:pt x="38836" y="127558"/>
                  </a:lnTo>
                  <a:lnTo>
                    <a:pt x="51460" y="80657"/>
                  </a:lnTo>
                  <a:lnTo>
                    <a:pt x="30568" y="181902"/>
                  </a:lnTo>
                  <a:lnTo>
                    <a:pt x="29641" y="184226"/>
                  </a:lnTo>
                  <a:lnTo>
                    <a:pt x="29184" y="186639"/>
                  </a:lnTo>
                  <a:lnTo>
                    <a:pt x="29184" y="189128"/>
                  </a:lnTo>
                  <a:lnTo>
                    <a:pt x="30721" y="196735"/>
                  </a:lnTo>
                  <a:lnTo>
                    <a:pt x="34925" y="202971"/>
                  </a:lnTo>
                  <a:lnTo>
                    <a:pt x="41148" y="207162"/>
                  </a:lnTo>
                  <a:lnTo>
                    <a:pt x="48768" y="208711"/>
                  </a:lnTo>
                  <a:lnTo>
                    <a:pt x="50914" y="208711"/>
                  </a:lnTo>
                  <a:lnTo>
                    <a:pt x="50914" y="293243"/>
                  </a:lnTo>
                  <a:lnTo>
                    <a:pt x="52463" y="300875"/>
                  </a:lnTo>
                  <a:lnTo>
                    <a:pt x="56654" y="307098"/>
                  </a:lnTo>
                  <a:lnTo>
                    <a:pt x="62877" y="311289"/>
                  </a:lnTo>
                  <a:lnTo>
                    <a:pt x="70497" y="312826"/>
                  </a:lnTo>
                  <a:lnTo>
                    <a:pt x="78105" y="311289"/>
                  </a:lnTo>
                  <a:lnTo>
                    <a:pt x="84340" y="307086"/>
                  </a:lnTo>
                  <a:lnTo>
                    <a:pt x="88531" y="300863"/>
                  </a:lnTo>
                  <a:lnTo>
                    <a:pt x="90081" y="293243"/>
                  </a:lnTo>
                  <a:lnTo>
                    <a:pt x="90081" y="208711"/>
                  </a:lnTo>
                  <a:lnTo>
                    <a:pt x="94780" y="208711"/>
                  </a:lnTo>
                  <a:lnTo>
                    <a:pt x="94780" y="293243"/>
                  </a:lnTo>
                  <a:lnTo>
                    <a:pt x="96316" y="300875"/>
                  </a:lnTo>
                  <a:lnTo>
                    <a:pt x="100520" y="307098"/>
                  </a:lnTo>
                  <a:lnTo>
                    <a:pt x="106743" y="311289"/>
                  </a:lnTo>
                  <a:lnTo>
                    <a:pt x="114363" y="312826"/>
                  </a:lnTo>
                  <a:lnTo>
                    <a:pt x="121983" y="311289"/>
                  </a:lnTo>
                  <a:lnTo>
                    <a:pt x="128206" y="307086"/>
                  </a:lnTo>
                  <a:lnTo>
                    <a:pt x="132410" y="300863"/>
                  </a:lnTo>
                  <a:lnTo>
                    <a:pt x="133946" y="293243"/>
                  </a:lnTo>
                  <a:lnTo>
                    <a:pt x="133946" y="208711"/>
                  </a:lnTo>
                  <a:lnTo>
                    <a:pt x="136093" y="208711"/>
                  </a:lnTo>
                  <a:lnTo>
                    <a:pt x="143700" y="207162"/>
                  </a:lnTo>
                  <a:lnTo>
                    <a:pt x="149923" y="202971"/>
                  </a:lnTo>
                  <a:lnTo>
                    <a:pt x="154127" y="196735"/>
                  </a:lnTo>
                  <a:lnTo>
                    <a:pt x="155676" y="189128"/>
                  </a:lnTo>
                  <a:lnTo>
                    <a:pt x="155676" y="186626"/>
                  </a:lnTo>
                  <a:lnTo>
                    <a:pt x="155219" y="184200"/>
                  </a:lnTo>
                  <a:lnTo>
                    <a:pt x="154292" y="181902"/>
                  </a:lnTo>
                  <a:lnTo>
                    <a:pt x="133426" y="80657"/>
                  </a:lnTo>
                  <a:lnTo>
                    <a:pt x="145935" y="127177"/>
                  </a:lnTo>
                  <a:lnTo>
                    <a:pt x="147650" y="136448"/>
                  </a:lnTo>
                  <a:lnTo>
                    <a:pt x="155740" y="143205"/>
                  </a:lnTo>
                  <a:lnTo>
                    <a:pt x="165188" y="143205"/>
                  </a:lnTo>
                  <a:lnTo>
                    <a:pt x="172796" y="141668"/>
                  </a:lnTo>
                  <a:lnTo>
                    <a:pt x="179019" y="137464"/>
                  </a:lnTo>
                  <a:lnTo>
                    <a:pt x="183222" y="131241"/>
                  </a:lnTo>
                  <a:lnTo>
                    <a:pt x="184772" y="123621"/>
                  </a:lnTo>
                  <a:lnTo>
                    <a:pt x="184556" y="120891"/>
                  </a:lnTo>
                  <a:lnTo>
                    <a:pt x="184810" y="119989"/>
                  </a:lnTo>
                  <a:lnTo>
                    <a:pt x="184848" y="118986"/>
                  </a:lnTo>
                  <a:close/>
                </a:path>
                <a:path w="374650" h="313055">
                  <a:moveTo>
                    <a:pt x="374154" y="119303"/>
                  </a:moveTo>
                  <a:lnTo>
                    <a:pt x="354761" y="16471"/>
                  </a:lnTo>
                  <a:lnTo>
                    <a:pt x="353225" y="6934"/>
                  </a:lnTo>
                  <a:lnTo>
                    <a:pt x="345109" y="0"/>
                  </a:lnTo>
                  <a:lnTo>
                    <a:pt x="218376" y="0"/>
                  </a:lnTo>
                  <a:lnTo>
                    <a:pt x="210273" y="6934"/>
                  </a:lnTo>
                  <a:lnTo>
                    <a:pt x="208762" y="16357"/>
                  </a:lnTo>
                  <a:lnTo>
                    <a:pt x="189331" y="119303"/>
                  </a:lnTo>
                  <a:lnTo>
                    <a:pt x="189623" y="120891"/>
                  </a:lnTo>
                  <a:lnTo>
                    <a:pt x="189407" y="123621"/>
                  </a:lnTo>
                  <a:lnTo>
                    <a:pt x="190944" y="131229"/>
                  </a:lnTo>
                  <a:lnTo>
                    <a:pt x="195148" y="137464"/>
                  </a:lnTo>
                  <a:lnTo>
                    <a:pt x="201383" y="141655"/>
                  </a:lnTo>
                  <a:lnTo>
                    <a:pt x="209016" y="143205"/>
                  </a:lnTo>
                  <a:lnTo>
                    <a:pt x="218452" y="143205"/>
                  </a:lnTo>
                  <a:lnTo>
                    <a:pt x="226542" y="136448"/>
                  </a:lnTo>
                  <a:lnTo>
                    <a:pt x="228244" y="127050"/>
                  </a:lnTo>
                  <a:lnTo>
                    <a:pt x="240385" y="51181"/>
                  </a:lnTo>
                  <a:lnTo>
                    <a:pt x="240220" y="293243"/>
                  </a:lnTo>
                  <a:lnTo>
                    <a:pt x="241769" y="300863"/>
                  </a:lnTo>
                  <a:lnTo>
                    <a:pt x="245973" y="307098"/>
                  </a:lnTo>
                  <a:lnTo>
                    <a:pt x="252209" y="311289"/>
                  </a:lnTo>
                  <a:lnTo>
                    <a:pt x="259829" y="312826"/>
                  </a:lnTo>
                  <a:lnTo>
                    <a:pt x="267436" y="311289"/>
                  </a:lnTo>
                  <a:lnTo>
                    <a:pt x="273659" y="307086"/>
                  </a:lnTo>
                  <a:lnTo>
                    <a:pt x="277863" y="300863"/>
                  </a:lnTo>
                  <a:lnTo>
                    <a:pt x="279400" y="293243"/>
                  </a:lnTo>
                  <a:lnTo>
                    <a:pt x="279400" y="173443"/>
                  </a:lnTo>
                  <a:lnTo>
                    <a:pt x="284086" y="173443"/>
                  </a:lnTo>
                  <a:lnTo>
                    <a:pt x="284086" y="293243"/>
                  </a:lnTo>
                  <a:lnTo>
                    <a:pt x="285623" y="300863"/>
                  </a:lnTo>
                  <a:lnTo>
                    <a:pt x="289826" y="307098"/>
                  </a:lnTo>
                  <a:lnTo>
                    <a:pt x="296062" y="311289"/>
                  </a:lnTo>
                  <a:lnTo>
                    <a:pt x="303682" y="312826"/>
                  </a:lnTo>
                  <a:lnTo>
                    <a:pt x="311302" y="311289"/>
                  </a:lnTo>
                  <a:lnTo>
                    <a:pt x="317538" y="307086"/>
                  </a:lnTo>
                  <a:lnTo>
                    <a:pt x="321729" y="300863"/>
                  </a:lnTo>
                  <a:lnTo>
                    <a:pt x="323278" y="293243"/>
                  </a:lnTo>
                  <a:lnTo>
                    <a:pt x="323113" y="51181"/>
                  </a:lnTo>
                  <a:lnTo>
                    <a:pt x="335267" y="127165"/>
                  </a:lnTo>
                  <a:lnTo>
                    <a:pt x="336956" y="136448"/>
                  </a:lnTo>
                  <a:lnTo>
                    <a:pt x="345059" y="143205"/>
                  </a:lnTo>
                  <a:lnTo>
                    <a:pt x="354507" y="143205"/>
                  </a:lnTo>
                  <a:lnTo>
                    <a:pt x="362127" y="141655"/>
                  </a:lnTo>
                  <a:lnTo>
                    <a:pt x="368350" y="137464"/>
                  </a:lnTo>
                  <a:lnTo>
                    <a:pt x="372541" y="131229"/>
                  </a:lnTo>
                  <a:lnTo>
                    <a:pt x="374091" y="123621"/>
                  </a:lnTo>
                  <a:lnTo>
                    <a:pt x="374027" y="121818"/>
                  </a:lnTo>
                  <a:lnTo>
                    <a:pt x="373862" y="120891"/>
                  </a:lnTo>
                  <a:lnTo>
                    <a:pt x="374154" y="119303"/>
                  </a:lnTo>
                  <a:close/>
                </a:path>
              </a:pathLst>
            </a:custGeom>
            <a:solidFill>
              <a:srgbClr val="000000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/>
          <p:nvPr/>
        </p:nvSpPr>
        <p:spPr>
          <a:xfrm>
            <a:off x="15260877" y="4777982"/>
            <a:ext cx="393065" cy="320040"/>
          </a:xfrm>
          <a:custGeom>
            <a:avLst/>
            <a:gdLst/>
            <a:ahLst/>
            <a:cxnLst/>
            <a:rect l="l" t="t" r="r" b="b"/>
            <a:pathLst>
              <a:path w="393065" h="320039">
                <a:moveTo>
                  <a:pt x="251027" y="0"/>
                </a:moveTo>
                <a:lnTo>
                  <a:pt x="10599" y="0"/>
                </a:lnTo>
                <a:lnTo>
                  <a:pt x="7186" y="1449"/>
                </a:lnTo>
                <a:lnTo>
                  <a:pt x="1426" y="7186"/>
                </a:lnTo>
                <a:lnTo>
                  <a:pt x="0" y="10591"/>
                </a:lnTo>
                <a:lnTo>
                  <a:pt x="0" y="249380"/>
                </a:lnTo>
                <a:lnTo>
                  <a:pt x="17257" y="261689"/>
                </a:lnTo>
                <a:lnTo>
                  <a:pt x="29074" y="261689"/>
                </a:lnTo>
                <a:lnTo>
                  <a:pt x="30134" y="273233"/>
                </a:lnTo>
                <a:lnTo>
                  <a:pt x="55059" y="310205"/>
                </a:lnTo>
                <a:lnTo>
                  <a:pt x="87211" y="319783"/>
                </a:lnTo>
                <a:lnTo>
                  <a:pt x="98811" y="318719"/>
                </a:lnTo>
                <a:lnTo>
                  <a:pt x="135769" y="293791"/>
                </a:lnTo>
                <a:lnTo>
                  <a:pt x="137434" y="290712"/>
                </a:lnTo>
                <a:lnTo>
                  <a:pt x="79346" y="290712"/>
                </a:lnTo>
                <a:lnTo>
                  <a:pt x="72530" y="287844"/>
                </a:lnTo>
                <a:lnTo>
                  <a:pt x="61009" y="276323"/>
                </a:lnTo>
                <a:lnTo>
                  <a:pt x="58140" y="269522"/>
                </a:lnTo>
                <a:lnTo>
                  <a:pt x="58140" y="253761"/>
                </a:lnTo>
                <a:lnTo>
                  <a:pt x="61033" y="246961"/>
                </a:lnTo>
                <a:lnTo>
                  <a:pt x="72530" y="235440"/>
                </a:lnTo>
                <a:lnTo>
                  <a:pt x="79346" y="232571"/>
                </a:lnTo>
                <a:lnTo>
                  <a:pt x="377916" y="232571"/>
                </a:lnTo>
                <a:lnTo>
                  <a:pt x="377961" y="145344"/>
                </a:lnTo>
                <a:lnTo>
                  <a:pt x="261642" y="145344"/>
                </a:lnTo>
                <a:lnTo>
                  <a:pt x="261642" y="87211"/>
                </a:lnTo>
                <a:lnTo>
                  <a:pt x="341565" y="87211"/>
                </a:lnTo>
                <a:lnTo>
                  <a:pt x="319846" y="65477"/>
                </a:lnTo>
                <a:lnTo>
                  <a:pt x="316032" y="63066"/>
                </a:lnTo>
                <a:lnTo>
                  <a:pt x="306496" y="59133"/>
                </a:lnTo>
                <a:lnTo>
                  <a:pt x="302052" y="58140"/>
                </a:lnTo>
                <a:lnTo>
                  <a:pt x="261642" y="58140"/>
                </a:lnTo>
                <a:lnTo>
                  <a:pt x="261618" y="10591"/>
                </a:lnTo>
                <a:lnTo>
                  <a:pt x="260200" y="7186"/>
                </a:lnTo>
                <a:lnTo>
                  <a:pt x="254439" y="1449"/>
                </a:lnTo>
                <a:lnTo>
                  <a:pt x="251027" y="0"/>
                </a:lnTo>
                <a:close/>
              </a:path>
              <a:path w="393065" h="320039">
                <a:moveTo>
                  <a:pt x="261642" y="261689"/>
                </a:moveTo>
                <a:lnTo>
                  <a:pt x="232576" y="261689"/>
                </a:lnTo>
                <a:lnTo>
                  <a:pt x="233635" y="273233"/>
                </a:lnTo>
                <a:lnTo>
                  <a:pt x="258553" y="310205"/>
                </a:lnTo>
                <a:lnTo>
                  <a:pt x="290712" y="319783"/>
                </a:lnTo>
                <a:lnTo>
                  <a:pt x="302303" y="318719"/>
                </a:lnTo>
                <a:lnTo>
                  <a:pt x="339262" y="293791"/>
                </a:lnTo>
                <a:lnTo>
                  <a:pt x="340928" y="290712"/>
                </a:lnTo>
                <a:lnTo>
                  <a:pt x="282832" y="290712"/>
                </a:lnTo>
                <a:lnTo>
                  <a:pt x="276008" y="287844"/>
                </a:lnTo>
                <a:lnTo>
                  <a:pt x="264510" y="276323"/>
                </a:lnTo>
                <a:lnTo>
                  <a:pt x="261642" y="269522"/>
                </a:lnTo>
                <a:lnTo>
                  <a:pt x="261642" y="261689"/>
                </a:lnTo>
                <a:close/>
              </a:path>
              <a:path w="393065" h="320039">
                <a:moveTo>
                  <a:pt x="282832" y="232571"/>
                </a:moveTo>
                <a:lnTo>
                  <a:pt x="95091" y="232571"/>
                </a:lnTo>
                <a:lnTo>
                  <a:pt x="101916" y="235440"/>
                </a:lnTo>
                <a:lnTo>
                  <a:pt x="113415" y="246961"/>
                </a:lnTo>
                <a:lnTo>
                  <a:pt x="116274" y="253761"/>
                </a:lnTo>
                <a:lnTo>
                  <a:pt x="116274" y="269522"/>
                </a:lnTo>
                <a:lnTo>
                  <a:pt x="113405" y="276323"/>
                </a:lnTo>
                <a:lnTo>
                  <a:pt x="101916" y="287844"/>
                </a:lnTo>
                <a:lnTo>
                  <a:pt x="95091" y="290712"/>
                </a:lnTo>
                <a:lnTo>
                  <a:pt x="137434" y="290712"/>
                </a:lnTo>
                <a:lnTo>
                  <a:pt x="141091" y="283950"/>
                </a:lnTo>
                <a:lnTo>
                  <a:pt x="144281" y="273233"/>
                </a:lnTo>
                <a:lnTo>
                  <a:pt x="145340" y="261689"/>
                </a:lnTo>
                <a:lnTo>
                  <a:pt x="261642" y="261689"/>
                </a:lnTo>
                <a:lnTo>
                  <a:pt x="261642" y="253761"/>
                </a:lnTo>
                <a:lnTo>
                  <a:pt x="264500" y="246961"/>
                </a:lnTo>
                <a:lnTo>
                  <a:pt x="276031" y="235440"/>
                </a:lnTo>
                <a:lnTo>
                  <a:pt x="282832" y="232571"/>
                </a:lnTo>
                <a:close/>
              </a:path>
              <a:path w="393065" h="320039">
                <a:moveTo>
                  <a:pt x="381848" y="232571"/>
                </a:moveTo>
                <a:lnTo>
                  <a:pt x="298569" y="232571"/>
                </a:lnTo>
                <a:lnTo>
                  <a:pt x="305393" y="235440"/>
                </a:lnTo>
                <a:lnTo>
                  <a:pt x="316901" y="246961"/>
                </a:lnTo>
                <a:lnTo>
                  <a:pt x="319783" y="253761"/>
                </a:lnTo>
                <a:lnTo>
                  <a:pt x="319783" y="269522"/>
                </a:lnTo>
                <a:lnTo>
                  <a:pt x="316914" y="276323"/>
                </a:lnTo>
                <a:lnTo>
                  <a:pt x="305393" y="287844"/>
                </a:lnTo>
                <a:lnTo>
                  <a:pt x="298569" y="290712"/>
                </a:lnTo>
                <a:lnTo>
                  <a:pt x="340928" y="290712"/>
                </a:lnTo>
                <a:lnTo>
                  <a:pt x="344587" y="283950"/>
                </a:lnTo>
                <a:lnTo>
                  <a:pt x="347786" y="273233"/>
                </a:lnTo>
                <a:lnTo>
                  <a:pt x="348849" y="261689"/>
                </a:lnTo>
                <a:lnTo>
                  <a:pt x="375189" y="261689"/>
                </a:lnTo>
                <a:lnTo>
                  <a:pt x="392463" y="249380"/>
                </a:lnTo>
                <a:lnTo>
                  <a:pt x="392463" y="243170"/>
                </a:lnTo>
                <a:lnTo>
                  <a:pt x="391021" y="239758"/>
                </a:lnTo>
                <a:lnTo>
                  <a:pt x="388129" y="236890"/>
                </a:lnTo>
                <a:lnTo>
                  <a:pt x="385260" y="233998"/>
                </a:lnTo>
                <a:lnTo>
                  <a:pt x="381848" y="232571"/>
                </a:lnTo>
                <a:close/>
              </a:path>
              <a:path w="393065" h="320039">
                <a:moveTo>
                  <a:pt x="341565" y="87211"/>
                </a:moveTo>
                <a:lnTo>
                  <a:pt x="299499" y="87211"/>
                </a:lnTo>
                <a:lnTo>
                  <a:pt x="301146" y="87881"/>
                </a:lnTo>
                <a:lnTo>
                  <a:pt x="348175" y="134910"/>
                </a:lnTo>
                <a:lnTo>
                  <a:pt x="348853" y="136581"/>
                </a:lnTo>
                <a:lnTo>
                  <a:pt x="348853" y="145344"/>
                </a:lnTo>
                <a:lnTo>
                  <a:pt x="377961" y="145344"/>
                </a:lnTo>
                <a:lnTo>
                  <a:pt x="369673" y="115304"/>
                </a:lnTo>
                <a:lnTo>
                  <a:pt x="341565" y="87211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7936021" y="4687208"/>
            <a:ext cx="494665" cy="490220"/>
          </a:xfrm>
          <a:custGeom>
            <a:avLst/>
            <a:gdLst/>
            <a:ahLst/>
            <a:cxnLst/>
            <a:rect l="l" t="t" r="r" b="b"/>
            <a:pathLst>
              <a:path w="494665" h="490220">
                <a:moveTo>
                  <a:pt x="465616" y="444500"/>
                </a:moveTo>
                <a:lnTo>
                  <a:pt x="311485" y="444500"/>
                </a:lnTo>
                <a:lnTo>
                  <a:pt x="318027" y="448310"/>
                </a:lnTo>
                <a:lnTo>
                  <a:pt x="324855" y="450850"/>
                </a:lnTo>
                <a:lnTo>
                  <a:pt x="331932" y="454660"/>
                </a:lnTo>
                <a:lnTo>
                  <a:pt x="339223" y="457200"/>
                </a:lnTo>
                <a:lnTo>
                  <a:pt x="338294" y="477520"/>
                </a:lnTo>
                <a:lnTo>
                  <a:pt x="338098" y="482600"/>
                </a:lnTo>
                <a:lnTo>
                  <a:pt x="338049" y="483870"/>
                </a:lnTo>
                <a:lnTo>
                  <a:pt x="342880" y="490220"/>
                </a:lnTo>
                <a:lnTo>
                  <a:pt x="378231" y="490220"/>
                </a:lnTo>
                <a:lnTo>
                  <a:pt x="382518" y="486410"/>
                </a:lnTo>
                <a:lnTo>
                  <a:pt x="383834" y="482600"/>
                </a:lnTo>
                <a:lnTo>
                  <a:pt x="384779" y="461010"/>
                </a:lnTo>
                <a:lnTo>
                  <a:pt x="384890" y="458470"/>
                </a:lnTo>
                <a:lnTo>
                  <a:pt x="392360" y="457200"/>
                </a:lnTo>
                <a:lnTo>
                  <a:pt x="406763" y="452120"/>
                </a:lnTo>
                <a:lnTo>
                  <a:pt x="413621" y="448310"/>
                </a:lnTo>
                <a:lnTo>
                  <a:pt x="461567" y="448310"/>
                </a:lnTo>
                <a:lnTo>
                  <a:pt x="465616" y="444500"/>
                </a:lnTo>
                <a:close/>
              </a:path>
              <a:path w="494665" h="490220">
                <a:moveTo>
                  <a:pt x="461567" y="448310"/>
                </a:moveTo>
                <a:lnTo>
                  <a:pt x="413621" y="448310"/>
                </a:lnTo>
                <a:lnTo>
                  <a:pt x="430068" y="466090"/>
                </a:lnTo>
                <a:lnTo>
                  <a:pt x="432889" y="467360"/>
                </a:lnTo>
                <a:lnTo>
                  <a:pt x="438894" y="467360"/>
                </a:lnTo>
                <a:lnTo>
                  <a:pt x="441809" y="466090"/>
                </a:lnTo>
                <a:lnTo>
                  <a:pt x="444024" y="464820"/>
                </a:lnTo>
                <a:lnTo>
                  <a:pt x="461567" y="448310"/>
                </a:lnTo>
                <a:close/>
              </a:path>
              <a:path w="494665" h="490220">
                <a:moveTo>
                  <a:pt x="244541" y="334010"/>
                </a:moveTo>
                <a:lnTo>
                  <a:pt x="239230" y="339090"/>
                </a:lnTo>
                <a:lnTo>
                  <a:pt x="237969" y="368300"/>
                </a:lnTo>
                <a:lnTo>
                  <a:pt x="237859" y="372110"/>
                </a:lnTo>
                <a:lnTo>
                  <a:pt x="238915" y="374650"/>
                </a:lnTo>
                <a:lnTo>
                  <a:pt x="242981" y="379730"/>
                </a:lnTo>
                <a:lnTo>
                  <a:pt x="245802" y="381000"/>
                </a:lnTo>
                <a:lnTo>
                  <a:pt x="270105" y="381000"/>
                </a:lnTo>
                <a:lnTo>
                  <a:pt x="271876" y="388620"/>
                </a:lnTo>
                <a:lnTo>
                  <a:pt x="274223" y="396240"/>
                </a:lnTo>
                <a:lnTo>
                  <a:pt x="277131" y="403860"/>
                </a:lnTo>
                <a:lnTo>
                  <a:pt x="280586" y="410210"/>
                </a:lnTo>
                <a:lnTo>
                  <a:pt x="262650" y="426720"/>
                </a:lnTo>
                <a:lnTo>
                  <a:pt x="261342" y="429260"/>
                </a:lnTo>
                <a:lnTo>
                  <a:pt x="261098" y="435610"/>
                </a:lnTo>
                <a:lnTo>
                  <a:pt x="262162" y="438150"/>
                </a:lnTo>
                <a:lnTo>
                  <a:pt x="281831" y="459740"/>
                </a:lnTo>
                <a:lnTo>
                  <a:pt x="284652" y="461010"/>
                </a:lnTo>
                <a:lnTo>
                  <a:pt x="290641" y="461010"/>
                </a:lnTo>
                <a:lnTo>
                  <a:pt x="293573" y="459740"/>
                </a:lnTo>
                <a:lnTo>
                  <a:pt x="311485" y="444500"/>
                </a:lnTo>
                <a:lnTo>
                  <a:pt x="465616" y="444500"/>
                </a:lnTo>
                <a:lnTo>
                  <a:pt x="465931" y="438150"/>
                </a:lnTo>
                <a:lnTo>
                  <a:pt x="447278" y="417830"/>
                </a:lnTo>
                <a:lnTo>
                  <a:pt x="448625" y="415290"/>
                </a:lnTo>
                <a:lnTo>
                  <a:pt x="363865" y="415290"/>
                </a:lnTo>
                <a:lnTo>
                  <a:pt x="343542" y="410210"/>
                </a:lnTo>
                <a:lnTo>
                  <a:pt x="327268" y="398780"/>
                </a:lnTo>
                <a:lnTo>
                  <a:pt x="316678" y="381000"/>
                </a:lnTo>
                <a:lnTo>
                  <a:pt x="313408" y="360680"/>
                </a:lnTo>
                <a:lnTo>
                  <a:pt x="318170" y="340360"/>
                </a:lnTo>
                <a:lnTo>
                  <a:pt x="321974" y="335280"/>
                </a:lnTo>
                <a:lnTo>
                  <a:pt x="272075" y="335280"/>
                </a:lnTo>
                <a:lnTo>
                  <a:pt x="244541" y="334010"/>
                </a:lnTo>
                <a:close/>
              </a:path>
              <a:path w="494665" h="490220">
                <a:moveTo>
                  <a:pt x="457466" y="309880"/>
                </a:moveTo>
                <a:lnTo>
                  <a:pt x="368381" y="309880"/>
                </a:lnTo>
                <a:lnTo>
                  <a:pt x="388704" y="314960"/>
                </a:lnTo>
                <a:lnTo>
                  <a:pt x="404978" y="327660"/>
                </a:lnTo>
                <a:lnTo>
                  <a:pt x="415568" y="344170"/>
                </a:lnTo>
                <a:lnTo>
                  <a:pt x="418838" y="364490"/>
                </a:lnTo>
                <a:lnTo>
                  <a:pt x="413836" y="384810"/>
                </a:lnTo>
                <a:lnTo>
                  <a:pt x="401863" y="401320"/>
                </a:lnTo>
                <a:lnTo>
                  <a:pt x="384635" y="412750"/>
                </a:lnTo>
                <a:lnTo>
                  <a:pt x="363865" y="415290"/>
                </a:lnTo>
                <a:lnTo>
                  <a:pt x="448625" y="415290"/>
                </a:lnTo>
                <a:lnTo>
                  <a:pt x="451320" y="410210"/>
                </a:lnTo>
                <a:lnTo>
                  <a:pt x="454830" y="403860"/>
                </a:lnTo>
                <a:lnTo>
                  <a:pt x="457793" y="397510"/>
                </a:lnTo>
                <a:lnTo>
                  <a:pt x="460194" y="389890"/>
                </a:lnTo>
                <a:lnTo>
                  <a:pt x="489050" y="389890"/>
                </a:lnTo>
                <a:lnTo>
                  <a:pt x="493016" y="386080"/>
                </a:lnTo>
                <a:lnTo>
                  <a:pt x="494276" y="356870"/>
                </a:lnTo>
                <a:lnTo>
                  <a:pt x="494395" y="353060"/>
                </a:lnTo>
                <a:lnTo>
                  <a:pt x="493331" y="350520"/>
                </a:lnTo>
                <a:lnTo>
                  <a:pt x="491298" y="347980"/>
                </a:lnTo>
                <a:lnTo>
                  <a:pt x="489288" y="346710"/>
                </a:lnTo>
                <a:lnTo>
                  <a:pt x="486443" y="345440"/>
                </a:lnTo>
                <a:lnTo>
                  <a:pt x="462141" y="344170"/>
                </a:lnTo>
                <a:lnTo>
                  <a:pt x="460373" y="336550"/>
                </a:lnTo>
                <a:lnTo>
                  <a:pt x="458032" y="328930"/>
                </a:lnTo>
                <a:lnTo>
                  <a:pt x="451660" y="314960"/>
                </a:lnTo>
                <a:lnTo>
                  <a:pt x="457466" y="309880"/>
                </a:lnTo>
                <a:close/>
              </a:path>
              <a:path w="494665" h="490220">
                <a:moveTo>
                  <a:pt x="489050" y="389890"/>
                </a:moveTo>
                <a:lnTo>
                  <a:pt x="460194" y="389890"/>
                </a:lnTo>
                <a:lnTo>
                  <a:pt x="487728" y="391160"/>
                </a:lnTo>
                <a:lnTo>
                  <a:pt x="489050" y="389890"/>
                </a:lnTo>
                <a:close/>
              </a:path>
              <a:path w="494665" h="490220">
                <a:moveTo>
                  <a:pt x="299357" y="257810"/>
                </a:moveTo>
                <a:lnTo>
                  <a:pt x="293376" y="257810"/>
                </a:lnTo>
                <a:lnTo>
                  <a:pt x="290436" y="259080"/>
                </a:lnTo>
                <a:lnTo>
                  <a:pt x="266630" y="280670"/>
                </a:lnTo>
                <a:lnTo>
                  <a:pt x="266315" y="288290"/>
                </a:lnTo>
                <a:lnTo>
                  <a:pt x="284967" y="308610"/>
                </a:lnTo>
                <a:lnTo>
                  <a:pt x="280926" y="314960"/>
                </a:lnTo>
                <a:lnTo>
                  <a:pt x="277419" y="321310"/>
                </a:lnTo>
                <a:lnTo>
                  <a:pt x="274463" y="328930"/>
                </a:lnTo>
                <a:lnTo>
                  <a:pt x="272075" y="335280"/>
                </a:lnTo>
                <a:lnTo>
                  <a:pt x="321974" y="335280"/>
                </a:lnTo>
                <a:lnTo>
                  <a:pt x="329581" y="325120"/>
                </a:lnTo>
                <a:lnTo>
                  <a:pt x="346073" y="313690"/>
                </a:lnTo>
                <a:lnTo>
                  <a:pt x="366080" y="309880"/>
                </a:lnTo>
                <a:lnTo>
                  <a:pt x="457466" y="309880"/>
                </a:lnTo>
                <a:lnTo>
                  <a:pt x="471983" y="297180"/>
                </a:lnTo>
                <a:lnTo>
                  <a:pt x="472283" y="289560"/>
                </a:lnTo>
                <a:lnTo>
                  <a:pt x="465282" y="281940"/>
                </a:lnTo>
                <a:lnTo>
                  <a:pt x="420761" y="281940"/>
                </a:lnTo>
                <a:lnTo>
                  <a:pt x="414222" y="278130"/>
                </a:lnTo>
                <a:lnTo>
                  <a:pt x="411948" y="276860"/>
                </a:lnTo>
                <a:lnTo>
                  <a:pt x="318648" y="276860"/>
                </a:lnTo>
                <a:lnTo>
                  <a:pt x="302178" y="259080"/>
                </a:lnTo>
                <a:lnTo>
                  <a:pt x="299357" y="257810"/>
                </a:lnTo>
                <a:close/>
              </a:path>
              <a:path w="494665" h="490220">
                <a:moveTo>
                  <a:pt x="308435" y="73660"/>
                </a:moveTo>
                <a:lnTo>
                  <a:pt x="272958" y="90170"/>
                </a:lnTo>
                <a:lnTo>
                  <a:pt x="174959" y="90170"/>
                </a:lnTo>
                <a:lnTo>
                  <a:pt x="188570" y="92710"/>
                </a:lnTo>
                <a:lnTo>
                  <a:pt x="230428" y="121920"/>
                </a:lnTo>
                <a:lnTo>
                  <a:pt x="244746" y="165100"/>
                </a:lnTo>
                <a:lnTo>
                  <a:pt x="243725" y="179070"/>
                </a:lnTo>
                <a:lnTo>
                  <a:pt x="228261" y="214630"/>
                </a:lnTo>
                <a:lnTo>
                  <a:pt x="191007" y="240030"/>
                </a:lnTo>
                <a:lnTo>
                  <a:pt x="168016" y="243840"/>
                </a:lnTo>
                <a:lnTo>
                  <a:pt x="63105" y="243840"/>
                </a:lnTo>
                <a:lnTo>
                  <a:pt x="70559" y="252730"/>
                </a:lnTo>
                <a:lnTo>
                  <a:pt x="78820" y="261620"/>
                </a:lnTo>
                <a:lnTo>
                  <a:pt x="87824" y="269240"/>
                </a:lnTo>
                <a:lnTo>
                  <a:pt x="97503" y="276860"/>
                </a:lnTo>
                <a:lnTo>
                  <a:pt x="83728" y="312420"/>
                </a:lnTo>
                <a:lnTo>
                  <a:pt x="86659" y="318770"/>
                </a:lnTo>
                <a:lnTo>
                  <a:pt x="123429" y="332740"/>
                </a:lnTo>
                <a:lnTo>
                  <a:pt x="124808" y="334010"/>
                </a:lnTo>
                <a:lnTo>
                  <a:pt x="127747" y="334010"/>
                </a:lnTo>
                <a:lnTo>
                  <a:pt x="129323" y="332740"/>
                </a:lnTo>
                <a:lnTo>
                  <a:pt x="133531" y="331470"/>
                </a:lnTo>
                <a:lnTo>
                  <a:pt x="135675" y="328930"/>
                </a:lnTo>
                <a:lnTo>
                  <a:pt x="148323" y="295910"/>
                </a:lnTo>
                <a:lnTo>
                  <a:pt x="183786" y="295910"/>
                </a:lnTo>
                <a:lnTo>
                  <a:pt x="195550" y="294640"/>
                </a:lnTo>
                <a:lnTo>
                  <a:pt x="255582" y="294640"/>
                </a:lnTo>
                <a:lnTo>
                  <a:pt x="245085" y="271780"/>
                </a:lnTo>
                <a:lnTo>
                  <a:pt x="254338" y="264160"/>
                </a:lnTo>
                <a:lnTo>
                  <a:pt x="262851" y="256540"/>
                </a:lnTo>
                <a:lnTo>
                  <a:pt x="270573" y="247650"/>
                </a:lnTo>
                <a:lnTo>
                  <a:pt x="277450" y="237490"/>
                </a:lnTo>
                <a:lnTo>
                  <a:pt x="324260" y="237490"/>
                </a:lnTo>
                <a:lnTo>
                  <a:pt x="334905" y="209550"/>
                </a:lnTo>
                <a:lnTo>
                  <a:pt x="334818" y="207010"/>
                </a:lnTo>
                <a:lnTo>
                  <a:pt x="332336" y="201930"/>
                </a:lnTo>
                <a:lnTo>
                  <a:pt x="330074" y="199390"/>
                </a:lnTo>
                <a:lnTo>
                  <a:pt x="296693" y="186690"/>
                </a:lnTo>
                <a:lnTo>
                  <a:pt x="297961" y="175260"/>
                </a:lnTo>
                <a:lnTo>
                  <a:pt x="298051" y="168910"/>
                </a:lnTo>
                <a:lnTo>
                  <a:pt x="298140" y="162560"/>
                </a:lnTo>
                <a:lnTo>
                  <a:pt x="297240" y="151130"/>
                </a:lnTo>
                <a:lnTo>
                  <a:pt x="295267" y="139700"/>
                </a:lnTo>
                <a:lnTo>
                  <a:pt x="327797" y="124460"/>
                </a:lnTo>
                <a:lnTo>
                  <a:pt x="329940" y="121920"/>
                </a:lnTo>
                <a:lnTo>
                  <a:pt x="332060" y="116840"/>
                </a:lnTo>
                <a:lnTo>
                  <a:pt x="331974" y="114300"/>
                </a:lnTo>
                <a:lnTo>
                  <a:pt x="317694" y="82550"/>
                </a:lnTo>
                <a:lnTo>
                  <a:pt x="315149" y="76200"/>
                </a:lnTo>
                <a:lnTo>
                  <a:pt x="308435" y="73660"/>
                </a:lnTo>
                <a:close/>
              </a:path>
              <a:path w="494665" h="490220">
                <a:moveTo>
                  <a:pt x="255582" y="294640"/>
                </a:moveTo>
                <a:lnTo>
                  <a:pt x="195550" y="294640"/>
                </a:lnTo>
                <a:lnTo>
                  <a:pt x="208970" y="323850"/>
                </a:lnTo>
                <a:lnTo>
                  <a:pt x="210183" y="326390"/>
                </a:lnTo>
                <a:lnTo>
                  <a:pt x="212469" y="328930"/>
                </a:lnTo>
                <a:lnTo>
                  <a:pt x="218071" y="331470"/>
                </a:lnTo>
                <a:lnTo>
                  <a:pt x="221184" y="330200"/>
                </a:lnTo>
                <a:lnTo>
                  <a:pt x="223919" y="330200"/>
                </a:lnTo>
                <a:lnTo>
                  <a:pt x="252832" y="316230"/>
                </a:lnTo>
                <a:lnTo>
                  <a:pt x="258545" y="313690"/>
                </a:lnTo>
                <a:lnTo>
                  <a:pt x="261074" y="307340"/>
                </a:lnTo>
                <a:lnTo>
                  <a:pt x="258497" y="300990"/>
                </a:lnTo>
                <a:lnTo>
                  <a:pt x="255582" y="294640"/>
                </a:lnTo>
                <a:close/>
              </a:path>
              <a:path w="494665" h="490220">
                <a:moveTo>
                  <a:pt x="183786" y="295910"/>
                </a:moveTo>
                <a:lnTo>
                  <a:pt x="148323" y="295910"/>
                </a:lnTo>
                <a:lnTo>
                  <a:pt x="160149" y="297180"/>
                </a:lnTo>
                <a:lnTo>
                  <a:pt x="172022" y="297180"/>
                </a:lnTo>
                <a:lnTo>
                  <a:pt x="183786" y="295910"/>
                </a:lnTo>
                <a:close/>
              </a:path>
              <a:path w="494665" h="490220">
                <a:moveTo>
                  <a:pt x="447617" y="264160"/>
                </a:moveTo>
                <a:lnTo>
                  <a:pt x="441604" y="264160"/>
                </a:lnTo>
                <a:lnTo>
                  <a:pt x="438697" y="265430"/>
                </a:lnTo>
                <a:lnTo>
                  <a:pt x="420761" y="281940"/>
                </a:lnTo>
                <a:lnTo>
                  <a:pt x="465282" y="281940"/>
                </a:lnTo>
                <a:lnTo>
                  <a:pt x="452448" y="267970"/>
                </a:lnTo>
                <a:lnTo>
                  <a:pt x="450438" y="265430"/>
                </a:lnTo>
                <a:lnTo>
                  <a:pt x="447617" y="264160"/>
                </a:lnTo>
                <a:close/>
              </a:path>
              <a:path w="494665" h="490220">
                <a:moveTo>
                  <a:pt x="383133" y="234950"/>
                </a:moveTo>
                <a:lnTo>
                  <a:pt x="353857" y="234950"/>
                </a:lnTo>
                <a:lnTo>
                  <a:pt x="348554" y="238760"/>
                </a:lnTo>
                <a:lnTo>
                  <a:pt x="348020" y="251460"/>
                </a:lnTo>
                <a:lnTo>
                  <a:pt x="347913" y="254000"/>
                </a:lnTo>
                <a:lnTo>
                  <a:pt x="347807" y="256540"/>
                </a:lnTo>
                <a:lnTo>
                  <a:pt x="347700" y="259080"/>
                </a:lnTo>
                <a:lnTo>
                  <a:pt x="347593" y="261620"/>
                </a:lnTo>
                <a:lnTo>
                  <a:pt x="347486" y="264160"/>
                </a:lnTo>
                <a:lnTo>
                  <a:pt x="347380" y="266700"/>
                </a:lnTo>
                <a:lnTo>
                  <a:pt x="339899" y="267970"/>
                </a:lnTo>
                <a:lnTo>
                  <a:pt x="332597" y="270510"/>
                </a:lnTo>
                <a:lnTo>
                  <a:pt x="325503" y="274320"/>
                </a:lnTo>
                <a:lnTo>
                  <a:pt x="318648" y="276860"/>
                </a:lnTo>
                <a:lnTo>
                  <a:pt x="411948" y="276860"/>
                </a:lnTo>
                <a:lnTo>
                  <a:pt x="407400" y="274320"/>
                </a:lnTo>
                <a:lnTo>
                  <a:pt x="400324" y="270510"/>
                </a:lnTo>
                <a:lnTo>
                  <a:pt x="393022" y="269240"/>
                </a:lnTo>
                <a:lnTo>
                  <a:pt x="394111" y="243840"/>
                </a:lnTo>
                <a:lnTo>
                  <a:pt x="394220" y="241300"/>
                </a:lnTo>
                <a:lnTo>
                  <a:pt x="389366" y="236220"/>
                </a:lnTo>
                <a:lnTo>
                  <a:pt x="383133" y="234950"/>
                </a:lnTo>
                <a:close/>
              </a:path>
              <a:path w="494665" h="490220">
                <a:moveTo>
                  <a:pt x="25224" y="83820"/>
                </a:moveTo>
                <a:lnTo>
                  <a:pt x="22112" y="83820"/>
                </a:lnTo>
                <a:lnTo>
                  <a:pt x="16643" y="86360"/>
                </a:lnTo>
                <a:lnTo>
                  <a:pt x="14499" y="88900"/>
                </a:lnTo>
                <a:lnTo>
                  <a:pt x="0" y="127000"/>
                </a:lnTo>
                <a:lnTo>
                  <a:pt x="2931" y="133350"/>
                </a:lnTo>
                <a:lnTo>
                  <a:pt x="39346" y="147320"/>
                </a:lnTo>
                <a:lnTo>
                  <a:pt x="38077" y="158750"/>
                </a:lnTo>
                <a:lnTo>
                  <a:pt x="38018" y="162560"/>
                </a:lnTo>
                <a:lnTo>
                  <a:pt x="37898" y="170180"/>
                </a:lnTo>
                <a:lnTo>
                  <a:pt x="38803" y="182880"/>
                </a:lnTo>
                <a:lnTo>
                  <a:pt x="40788" y="194310"/>
                </a:lnTo>
                <a:lnTo>
                  <a:pt x="8242" y="209550"/>
                </a:lnTo>
                <a:lnTo>
                  <a:pt x="6115" y="210820"/>
                </a:lnTo>
                <a:lnTo>
                  <a:pt x="3995" y="217170"/>
                </a:lnTo>
                <a:lnTo>
                  <a:pt x="4082" y="219710"/>
                </a:lnTo>
                <a:lnTo>
                  <a:pt x="19558" y="254000"/>
                </a:lnTo>
                <a:lnTo>
                  <a:pt x="21836" y="256540"/>
                </a:lnTo>
                <a:lnTo>
                  <a:pt x="27439" y="259080"/>
                </a:lnTo>
                <a:lnTo>
                  <a:pt x="30559" y="259080"/>
                </a:lnTo>
                <a:lnTo>
                  <a:pt x="63105" y="243840"/>
                </a:lnTo>
                <a:lnTo>
                  <a:pt x="161086" y="243840"/>
                </a:lnTo>
                <a:lnTo>
                  <a:pt x="115437" y="222250"/>
                </a:lnTo>
                <a:lnTo>
                  <a:pt x="93230" y="184150"/>
                </a:lnTo>
                <a:lnTo>
                  <a:pt x="91306" y="168910"/>
                </a:lnTo>
                <a:lnTo>
                  <a:pt x="92320" y="153670"/>
                </a:lnTo>
                <a:lnTo>
                  <a:pt x="96281" y="139700"/>
                </a:lnTo>
                <a:lnTo>
                  <a:pt x="107775" y="119380"/>
                </a:lnTo>
                <a:lnTo>
                  <a:pt x="124489" y="104140"/>
                </a:lnTo>
                <a:lnTo>
                  <a:pt x="139901" y="96520"/>
                </a:lnTo>
                <a:lnTo>
                  <a:pt x="58582" y="96520"/>
                </a:lnTo>
                <a:lnTo>
                  <a:pt x="25224" y="83820"/>
                </a:lnTo>
                <a:close/>
              </a:path>
              <a:path w="494665" h="490220">
                <a:moveTo>
                  <a:pt x="324260" y="237490"/>
                </a:moveTo>
                <a:lnTo>
                  <a:pt x="277450" y="237490"/>
                </a:lnTo>
                <a:lnTo>
                  <a:pt x="313857" y="251460"/>
                </a:lnTo>
                <a:lnTo>
                  <a:pt x="320389" y="247650"/>
                </a:lnTo>
                <a:lnTo>
                  <a:pt x="324260" y="237490"/>
                </a:lnTo>
                <a:close/>
              </a:path>
              <a:path w="494665" h="490220">
                <a:moveTo>
                  <a:pt x="117968" y="2540"/>
                </a:moveTo>
                <a:lnTo>
                  <a:pt x="114847" y="2540"/>
                </a:lnTo>
                <a:lnTo>
                  <a:pt x="83208" y="17780"/>
                </a:lnTo>
                <a:lnTo>
                  <a:pt x="77510" y="20320"/>
                </a:lnTo>
                <a:lnTo>
                  <a:pt x="74981" y="26670"/>
                </a:lnTo>
                <a:lnTo>
                  <a:pt x="90954" y="62230"/>
                </a:lnTo>
                <a:lnTo>
                  <a:pt x="81708" y="69850"/>
                </a:lnTo>
                <a:lnTo>
                  <a:pt x="73193" y="77470"/>
                </a:lnTo>
                <a:lnTo>
                  <a:pt x="65465" y="86360"/>
                </a:lnTo>
                <a:lnTo>
                  <a:pt x="58582" y="96520"/>
                </a:lnTo>
                <a:lnTo>
                  <a:pt x="139901" y="96520"/>
                </a:lnTo>
                <a:lnTo>
                  <a:pt x="145038" y="93980"/>
                </a:lnTo>
                <a:lnTo>
                  <a:pt x="168039" y="90170"/>
                </a:lnTo>
                <a:lnTo>
                  <a:pt x="272958" y="90170"/>
                </a:lnTo>
                <a:lnTo>
                  <a:pt x="265489" y="80010"/>
                </a:lnTo>
                <a:lnTo>
                  <a:pt x="257224" y="72390"/>
                </a:lnTo>
                <a:lnTo>
                  <a:pt x="248218" y="64770"/>
                </a:lnTo>
                <a:lnTo>
                  <a:pt x="238529" y="57150"/>
                </a:lnTo>
                <a:lnTo>
                  <a:pt x="245432" y="39370"/>
                </a:lnTo>
                <a:lnTo>
                  <a:pt x="140506" y="39370"/>
                </a:lnTo>
                <a:lnTo>
                  <a:pt x="125848" y="7620"/>
                </a:lnTo>
                <a:lnTo>
                  <a:pt x="123586" y="5080"/>
                </a:lnTo>
                <a:lnTo>
                  <a:pt x="117968" y="2540"/>
                </a:lnTo>
                <a:close/>
              </a:path>
              <a:path w="494665" h="490220">
                <a:moveTo>
                  <a:pt x="175907" y="36830"/>
                </a:moveTo>
                <a:lnTo>
                  <a:pt x="164036" y="36830"/>
                </a:lnTo>
                <a:lnTo>
                  <a:pt x="140506" y="39370"/>
                </a:lnTo>
                <a:lnTo>
                  <a:pt x="245432" y="39370"/>
                </a:lnTo>
                <a:lnTo>
                  <a:pt x="245925" y="38100"/>
                </a:lnTo>
                <a:lnTo>
                  <a:pt x="187732" y="38100"/>
                </a:lnTo>
                <a:lnTo>
                  <a:pt x="175907" y="36830"/>
                </a:lnTo>
                <a:close/>
              </a:path>
              <a:path w="494665" h="490220">
                <a:moveTo>
                  <a:pt x="211089" y="0"/>
                </a:moveTo>
                <a:lnTo>
                  <a:pt x="207977" y="0"/>
                </a:lnTo>
                <a:lnTo>
                  <a:pt x="202508" y="2540"/>
                </a:lnTo>
                <a:lnTo>
                  <a:pt x="200364" y="5080"/>
                </a:lnTo>
                <a:lnTo>
                  <a:pt x="187732" y="38100"/>
                </a:lnTo>
                <a:lnTo>
                  <a:pt x="245925" y="38100"/>
                </a:lnTo>
                <a:lnTo>
                  <a:pt x="252335" y="21590"/>
                </a:lnTo>
                <a:lnTo>
                  <a:pt x="249372" y="13970"/>
                </a:lnTo>
                <a:lnTo>
                  <a:pt x="211089" y="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9550841" y="8490514"/>
            <a:ext cx="395605" cy="396240"/>
          </a:xfrm>
          <a:custGeom>
            <a:avLst/>
            <a:gdLst/>
            <a:ahLst/>
            <a:cxnLst/>
            <a:rect l="l" t="t" r="r" b="b"/>
            <a:pathLst>
              <a:path w="395604" h="396240">
                <a:moveTo>
                  <a:pt x="194971" y="0"/>
                </a:moveTo>
                <a:lnTo>
                  <a:pt x="11232" y="182310"/>
                </a:lnTo>
                <a:lnTo>
                  <a:pt x="0" y="212392"/>
                </a:lnTo>
                <a:lnTo>
                  <a:pt x="3593" y="228094"/>
                </a:lnTo>
                <a:lnTo>
                  <a:pt x="13241" y="241641"/>
                </a:lnTo>
                <a:lnTo>
                  <a:pt x="166584" y="384976"/>
                </a:lnTo>
                <a:lnTo>
                  <a:pt x="180756" y="393687"/>
                </a:lnTo>
                <a:lnTo>
                  <a:pt x="196667" y="396212"/>
                </a:lnTo>
                <a:lnTo>
                  <a:pt x="212368" y="392616"/>
                </a:lnTo>
                <a:lnTo>
                  <a:pt x="225915" y="382967"/>
                </a:lnTo>
                <a:lnTo>
                  <a:pt x="252707" y="354306"/>
                </a:lnTo>
                <a:lnTo>
                  <a:pt x="195245" y="354306"/>
                </a:lnTo>
                <a:lnTo>
                  <a:pt x="41902" y="210971"/>
                </a:lnTo>
                <a:lnTo>
                  <a:pt x="199587" y="42293"/>
                </a:lnTo>
                <a:lnTo>
                  <a:pt x="366418" y="42293"/>
                </a:lnTo>
                <a:lnTo>
                  <a:pt x="362253" y="21946"/>
                </a:lnTo>
                <a:lnTo>
                  <a:pt x="204103" y="551"/>
                </a:lnTo>
                <a:lnTo>
                  <a:pt x="194971" y="0"/>
                </a:lnTo>
                <a:close/>
              </a:path>
              <a:path w="395604" h="396240">
                <a:moveTo>
                  <a:pt x="366418" y="42293"/>
                </a:moveTo>
                <a:lnTo>
                  <a:pt x="199587" y="42293"/>
                </a:lnTo>
                <a:lnTo>
                  <a:pt x="326405" y="60299"/>
                </a:lnTo>
                <a:lnTo>
                  <a:pt x="352922" y="185628"/>
                </a:lnTo>
                <a:lnTo>
                  <a:pt x="195245" y="354306"/>
                </a:lnTo>
                <a:lnTo>
                  <a:pt x="252707" y="354306"/>
                </a:lnTo>
                <a:lnTo>
                  <a:pt x="383593" y="214289"/>
                </a:lnTo>
                <a:lnTo>
                  <a:pt x="389964" y="205794"/>
                </a:lnTo>
                <a:lnTo>
                  <a:pt x="393947" y="196679"/>
                </a:lnTo>
                <a:lnTo>
                  <a:pt x="395419" y="187368"/>
                </a:lnTo>
                <a:lnTo>
                  <a:pt x="394255" y="178283"/>
                </a:lnTo>
                <a:lnTo>
                  <a:pt x="366418" y="42293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18704027" y="8467616"/>
            <a:ext cx="362585" cy="437515"/>
          </a:xfrm>
          <a:custGeom>
            <a:avLst/>
            <a:gdLst/>
            <a:ahLst/>
            <a:cxnLst/>
            <a:rect l="l" t="t" r="r" b="b"/>
            <a:pathLst>
              <a:path w="362584" h="437515">
                <a:moveTo>
                  <a:pt x="168897" y="218300"/>
                </a:moveTo>
                <a:lnTo>
                  <a:pt x="149174" y="237375"/>
                </a:lnTo>
                <a:lnTo>
                  <a:pt x="149313" y="240157"/>
                </a:lnTo>
                <a:lnTo>
                  <a:pt x="168897" y="253720"/>
                </a:lnTo>
                <a:lnTo>
                  <a:pt x="168897" y="218300"/>
                </a:lnTo>
                <a:close/>
              </a:path>
              <a:path w="362584" h="437515">
                <a:moveTo>
                  <a:pt x="214782" y="300545"/>
                </a:moveTo>
                <a:lnTo>
                  <a:pt x="190411" y="281114"/>
                </a:lnTo>
                <a:lnTo>
                  <a:pt x="190411" y="320255"/>
                </a:lnTo>
                <a:lnTo>
                  <a:pt x="198615" y="319341"/>
                </a:lnTo>
                <a:lnTo>
                  <a:pt x="208013" y="316344"/>
                </a:lnTo>
                <a:lnTo>
                  <a:pt x="214376" y="305028"/>
                </a:lnTo>
                <a:lnTo>
                  <a:pt x="214782" y="300545"/>
                </a:lnTo>
                <a:close/>
              </a:path>
              <a:path w="362584" h="437515">
                <a:moveTo>
                  <a:pt x="362051" y="337007"/>
                </a:moveTo>
                <a:lnTo>
                  <a:pt x="362000" y="309257"/>
                </a:lnTo>
                <a:lnTo>
                  <a:pt x="356476" y="280314"/>
                </a:lnTo>
                <a:lnTo>
                  <a:pt x="356120" y="279311"/>
                </a:lnTo>
                <a:lnTo>
                  <a:pt x="346214" y="250939"/>
                </a:lnTo>
                <a:lnTo>
                  <a:pt x="342480" y="243332"/>
                </a:lnTo>
                <a:lnTo>
                  <a:pt x="331965" y="221856"/>
                </a:lnTo>
                <a:lnTo>
                  <a:pt x="314464" y="193814"/>
                </a:lnTo>
                <a:lnTo>
                  <a:pt x="298627" y="173024"/>
                </a:lnTo>
                <a:lnTo>
                  <a:pt x="294462" y="167551"/>
                </a:lnTo>
                <a:lnTo>
                  <a:pt x="272694" y="143802"/>
                </a:lnTo>
                <a:lnTo>
                  <a:pt x="249910" y="123329"/>
                </a:lnTo>
                <a:lnTo>
                  <a:pt x="236486" y="113741"/>
                </a:lnTo>
                <a:lnTo>
                  <a:pt x="236486" y="297180"/>
                </a:lnTo>
                <a:lnTo>
                  <a:pt x="235915" y="302374"/>
                </a:lnTo>
                <a:lnTo>
                  <a:pt x="235864" y="302844"/>
                </a:lnTo>
                <a:lnTo>
                  <a:pt x="235775" y="303606"/>
                </a:lnTo>
                <a:lnTo>
                  <a:pt x="235737" y="304050"/>
                </a:lnTo>
                <a:lnTo>
                  <a:pt x="235648" y="304812"/>
                </a:lnTo>
                <a:lnTo>
                  <a:pt x="235585" y="305168"/>
                </a:lnTo>
                <a:lnTo>
                  <a:pt x="233984" y="312559"/>
                </a:lnTo>
                <a:lnTo>
                  <a:pt x="230974" y="319303"/>
                </a:lnTo>
                <a:lnTo>
                  <a:pt x="230873" y="319557"/>
                </a:lnTo>
                <a:lnTo>
                  <a:pt x="198335" y="340791"/>
                </a:lnTo>
                <a:lnTo>
                  <a:pt x="198196" y="340791"/>
                </a:lnTo>
                <a:lnTo>
                  <a:pt x="190411" y="341858"/>
                </a:lnTo>
                <a:lnTo>
                  <a:pt x="190411" y="356374"/>
                </a:lnTo>
                <a:lnTo>
                  <a:pt x="189077" y="359333"/>
                </a:lnTo>
                <a:lnTo>
                  <a:pt x="183616" y="364159"/>
                </a:lnTo>
                <a:lnTo>
                  <a:pt x="178981" y="364845"/>
                </a:lnTo>
                <a:lnTo>
                  <a:pt x="171373" y="361340"/>
                </a:lnTo>
                <a:lnTo>
                  <a:pt x="168884" y="357479"/>
                </a:lnTo>
                <a:lnTo>
                  <a:pt x="168884" y="340791"/>
                </a:lnTo>
                <a:lnTo>
                  <a:pt x="167030" y="340423"/>
                </a:lnTo>
                <a:lnTo>
                  <a:pt x="133629" y="319303"/>
                </a:lnTo>
                <a:lnTo>
                  <a:pt x="127342" y="305168"/>
                </a:lnTo>
                <a:lnTo>
                  <a:pt x="126847" y="303606"/>
                </a:lnTo>
                <a:lnTo>
                  <a:pt x="126733" y="302374"/>
                </a:lnTo>
                <a:lnTo>
                  <a:pt x="126530" y="300405"/>
                </a:lnTo>
                <a:lnTo>
                  <a:pt x="126517" y="300266"/>
                </a:lnTo>
                <a:lnTo>
                  <a:pt x="126949" y="298145"/>
                </a:lnTo>
                <a:lnTo>
                  <a:pt x="129895" y="292481"/>
                </a:lnTo>
                <a:lnTo>
                  <a:pt x="134099" y="290182"/>
                </a:lnTo>
                <a:lnTo>
                  <a:pt x="142621" y="290944"/>
                </a:lnTo>
                <a:lnTo>
                  <a:pt x="146316" y="293852"/>
                </a:lnTo>
                <a:lnTo>
                  <a:pt x="148069" y="299148"/>
                </a:lnTo>
                <a:lnTo>
                  <a:pt x="148323" y="300266"/>
                </a:lnTo>
                <a:lnTo>
                  <a:pt x="148361" y="300405"/>
                </a:lnTo>
                <a:lnTo>
                  <a:pt x="168884" y="318681"/>
                </a:lnTo>
                <a:lnTo>
                  <a:pt x="168884" y="290182"/>
                </a:lnTo>
                <a:lnTo>
                  <a:pt x="168884" y="276085"/>
                </a:lnTo>
                <a:lnTo>
                  <a:pt x="133337" y="256971"/>
                </a:lnTo>
                <a:lnTo>
                  <a:pt x="127965" y="242963"/>
                </a:lnTo>
                <a:lnTo>
                  <a:pt x="127850" y="242328"/>
                </a:lnTo>
                <a:lnTo>
                  <a:pt x="146253" y="204444"/>
                </a:lnTo>
                <a:lnTo>
                  <a:pt x="168884" y="196469"/>
                </a:lnTo>
                <a:lnTo>
                  <a:pt x="168884" y="181495"/>
                </a:lnTo>
                <a:lnTo>
                  <a:pt x="170218" y="178523"/>
                </a:lnTo>
                <a:lnTo>
                  <a:pt x="175679" y="173697"/>
                </a:lnTo>
                <a:lnTo>
                  <a:pt x="180314" y="173024"/>
                </a:lnTo>
                <a:lnTo>
                  <a:pt x="187934" y="176517"/>
                </a:lnTo>
                <a:lnTo>
                  <a:pt x="190411" y="180403"/>
                </a:lnTo>
                <a:lnTo>
                  <a:pt x="190411" y="196469"/>
                </a:lnTo>
                <a:lnTo>
                  <a:pt x="190931" y="196469"/>
                </a:lnTo>
                <a:lnTo>
                  <a:pt x="226326" y="214223"/>
                </a:lnTo>
                <a:lnTo>
                  <a:pt x="231305" y="223050"/>
                </a:lnTo>
                <a:lnTo>
                  <a:pt x="231902" y="224307"/>
                </a:lnTo>
                <a:lnTo>
                  <a:pt x="234162" y="232892"/>
                </a:lnTo>
                <a:lnTo>
                  <a:pt x="233819" y="235089"/>
                </a:lnTo>
                <a:lnTo>
                  <a:pt x="231127" y="240842"/>
                </a:lnTo>
                <a:lnTo>
                  <a:pt x="227050" y="243332"/>
                </a:lnTo>
                <a:lnTo>
                  <a:pt x="218503" y="242963"/>
                </a:lnTo>
                <a:lnTo>
                  <a:pt x="214668" y="240220"/>
                </a:lnTo>
                <a:lnTo>
                  <a:pt x="212699" y="235089"/>
                </a:lnTo>
                <a:lnTo>
                  <a:pt x="212483" y="233845"/>
                </a:lnTo>
                <a:lnTo>
                  <a:pt x="211620" y="231648"/>
                </a:lnTo>
                <a:lnTo>
                  <a:pt x="211556" y="231470"/>
                </a:lnTo>
                <a:lnTo>
                  <a:pt x="210959" y="230339"/>
                </a:lnTo>
                <a:lnTo>
                  <a:pt x="210261" y="229285"/>
                </a:lnTo>
                <a:lnTo>
                  <a:pt x="208927" y="227177"/>
                </a:lnTo>
                <a:lnTo>
                  <a:pt x="207175" y="225412"/>
                </a:lnTo>
                <a:lnTo>
                  <a:pt x="200875" y="220738"/>
                </a:lnTo>
                <a:lnTo>
                  <a:pt x="195630" y="219100"/>
                </a:lnTo>
                <a:lnTo>
                  <a:pt x="190411" y="218160"/>
                </a:lnTo>
                <a:lnTo>
                  <a:pt x="190411" y="258914"/>
                </a:lnTo>
                <a:lnTo>
                  <a:pt x="196621" y="260400"/>
                </a:lnTo>
                <a:lnTo>
                  <a:pt x="202831" y="262039"/>
                </a:lnTo>
                <a:lnTo>
                  <a:pt x="235191" y="288925"/>
                </a:lnTo>
                <a:lnTo>
                  <a:pt x="236486" y="297180"/>
                </a:lnTo>
                <a:lnTo>
                  <a:pt x="236486" y="113741"/>
                </a:lnTo>
                <a:lnTo>
                  <a:pt x="226834" y="106845"/>
                </a:lnTo>
                <a:lnTo>
                  <a:pt x="204216" y="95110"/>
                </a:lnTo>
                <a:lnTo>
                  <a:pt x="226707" y="69062"/>
                </a:lnTo>
                <a:lnTo>
                  <a:pt x="242735" y="38811"/>
                </a:lnTo>
                <a:lnTo>
                  <a:pt x="249008" y="16624"/>
                </a:lnTo>
                <a:lnTo>
                  <a:pt x="249834" y="13703"/>
                </a:lnTo>
                <a:lnTo>
                  <a:pt x="249961" y="13284"/>
                </a:lnTo>
                <a:lnTo>
                  <a:pt x="246037" y="1409"/>
                </a:lnTo>
                <a:lnTo>
                  <a:pt x="229057" y="1841"/>
                </a:lnTo>
                <a:lnTo>
                  <a:pt x="208000" y="6591"/>
                </a:lnTo>
                <a:lnTo>
                  <a:pt x="186766" y="12547"/>
                </a:lnTo>
                <a:lnTo>
                  <a:pt x="169265" y="16624"/>
                </a:lnTo>
                <a:lnTo>
                  <a:pt x="148755" y="13703"/>
                </a:lnTo>
                <a:lnTo>
                  <a:pt x="128828" y="5473"/>
                </a:lnTo>
                <a:lnTo>
                  <a:pt x="110756" y="0"/>
                </a:lnTo>
                <a:lnTo>
                  <a:pt x="96151" y="5473"/>
                </a:lnTo>
                <a:lnTo>
                  <a:pt x="92544" y="22783"/>
                </a:lnTo>
                <a:lnTo>
                  <a:pt x="100457" y="48209"/>
                </a:lnTo>
                <a:lnTo>
                  <a:pt x="117652" y="75272"/>
                </a:lnTo>
                <a:lnTo>
                  <a:pt x="141960" y="97447"/>
                </a:lnTo>
                <a:lnTo>
                  <a:pt x="118351" y="111899"/>
                </a:lnTo>
                <a:lnTo>
                  <a:pt x="71120" y="156349"/>
                </a:lnTo>
                <a:lnTo>
                  <a:pt x="30594" y="214833"/>
                </a:lnTo>
                <a:lnTo>
                  <a:pt x="4838" y="279311"/>
                </a:lnTo>
                <a:lnTo>
                  <a:pt x="0" y="311264"/>
                </a:lnTo>
                <a:lnTo>
                  <a:pt x="1485" y="335508"/>
                </a:lnTo>
                <a:lnTo>
                  <a:pt x="1574" y="337007"/>
                </a:lnTo>
                <a:lnTo>
                  <a:pt x="1676" y="338670"/>
                </a:lnTo>
                <a:lnTo>
                  <a:pt x="1739" y="339509"/>
                </a:lnTo>
                <a:lnTo>
                  <a:pt x="1816" y="340791"/>
                </a:lnTo>
                <a:lnTo>
                  <a:pt x="29743" y="393992"/>
                </a:lnTo>
                <a:lnTo>
                  <a:pt x="96507" y="428129"/>
                </a:lnTo>
                <a:lnTo>
                  <a:pt x="146977" y="435889"/>
                </a:lnTo>
                <a:lnTo>
                  <a:pt x="205981" y="437159"/>
                </a:lnTo>
                <a:lnTo>
                  <a:pt x="254317" y="432079"/>
                </a:lnTo>
                <a:lnTo>
                  <a:pt x="292735" y="421360"/>
                </a:lnTo>
                <a:lnTo>
                  <a:pt x="321983" y="405752"/>
                </a:lnTo>
                <a:lnTo>
                  <a:pt x="342785" y="385991"/>
                </a:lnTo>
                <a:lnTo>
                  <a:pt x="354761" y="364845"/>
                </a:lnTo>
                <a:lnTo>
                  <a:pt x="355904" y="362839"/>
                </a:lnTo>
                <a:lnTo>
                  <a:pt x="362051" y="337007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1" name="object 21" descr=""/>
          <p:cNvGraphicFramePr>
            <a:graphicFrameLocks noGrp="1"/>
          </p:cNvGraphicFramePr>
          <p:nvPr/>
        </p:nvGraphicFramePr>
        <p:xfrm>
          <a:off x="1407487" y="786557"/>
          <a:ext cx="18063210" cy="10768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3940"/>
                <a:gridCol w="3589654"/>
                <a:gridCol w="1581784"/>
                <a:gridCol w="2039620"/>
                <a:gridCol w="3608704"/>
                <a:gridCol w="3578225"/>
              </a:tblGrid>
              <a:tr h="36830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9083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ALIADOS</a:t>
                      </a:r>
                      <a:r>
                        <a:rPr dirty="0" sz="1600" spc="2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CLAVE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1016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015">
                        <a:lnSpc>
                          <a:spcPct val="100000"/>
                        </a:lnSpc>
                      </a:pP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ACTIVIDADES</a:t>
                      </a:r>
                      <a:r>
                        <a:rPr dirty="0" sz="1600" spc="-25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CLAVE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1016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37820">
                        <a:lnSpc>
                          <a:spcPct val="100000"/>
                        </a:lnSpc>
                      </a:pPr>
                      <a:r>
                        <a:rPr dirty="0" sz="1600" spc="-2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PROPUESTA</a:t>
                      </a: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DE </a:t>
                      </a:r>
                      <a:r>
                        <a:rPr dirty="0" sz="1600" spc="-2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VALOR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1016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21310" marR="1663064">
                        <a:lnSpc>
                          <a:spcPct val="106600"/>
                        </a:lnSpc>
                      </a:pP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RELACIÓN</a:t>
                      </a:r>
                      <a:r>
                        <a:rPr dirty="0" sz="1600" spc="-3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spc="-25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CON </a:t>
                      </a: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CLIENTES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857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65760" marR="1513205">
                        <a:lnSpc>
                          <a:spcPct val="106600"/>
                        </a:lnSpc>
                      </a:pP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SEGMENTOS</a:t>
                      </a:r>
                      <a:r>
                        <a:rPr dirty="0" sz="1600" spc="-3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spc="-25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DE </a:t>
                      </a: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CLIENTES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857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82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16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0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RECURSOS</a:t>
                      </a:r>
                      <a:r>
                        <a:rPr dirty="0" sz="1600" spc="15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CLAVE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838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16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21310">
                        <a:lnSpc>
                          <a:spcPct val="100000"/>
                        </a:lnSpc>
                      </a:pP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CANALES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838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57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772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90830">
                        <a:lnSpc>
                          <a:spcPct val="100000"/>
                        </a:lnSpc>
                      </a:pP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ESTRUCTURA</a:t>
                      </a:r>
                      <a:r>
                        <a:rPr dirty="0" sz="1600" spc="-5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DE </a:t>
                      </a: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COSTOS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3238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34010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FUENTES DE </a:t>
                      </a:r>
                      <a:r>
                        <a:rPr dirty="0" sz="1600" spc="-10" b="1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INGRESOS</a:t>
                      </a:r>
                      <a:endParaRPr sz="1600">
                        <a:latin typeface="Suisse Int'l"/>
                        <a:cs typeface="Suisse Int'l"/>
                      </a:endParaRPr>
                    </a:p>
                  </a:txBody>
                  <a:tcPr marL="0" marR="0" marB="0" marT="3238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Qualitas_Value Proposition Strategy</dc:title>
  <dcterms:created xsi:type="dcterms:W3CDTF">2025-05-23T23:42:05Z</dcterms:created>
  <dcterms:modified xsi:type="dcterms:W3CDTF">2025-05-23T23:42:05Z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