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61" y="12749627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8045" y="8431244"/>
            <a:ext cx="285750" cy="358203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Canvas</a:t>
            </a:r>
            <a:r>
              <a:rPr dirty="0" sz="2050" spc="-5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de</a:t>
            </a:r>
            <a:r>
              <a:rPr dirty="0" sz="2050" spc="-5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Mapa</a:t>
            </a:r>
            <a:r>
              <a:rPr dirty="0" sz="2050" spc="-5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de</a:t>
            </a:r>
            <a:r>
              <a:rPr dirty="0" sz="2050" spc="-5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Contexto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7356" y="4052645"/>
            <a:ext cx="266065" cy="86233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Proceso: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131818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1479995" y="632589"/>
            <a:ext cx="17815560" cy="11170285"/>
            <a:chOff x="1479995" y="632589"/>
            <a:chExt cx="17815560" cy="11170285"/>
          </a:xfrm>
        </p:grpSpPr>
        <p:sp>
          <p:nvSpPr>
            <p:cNvPr id="7" name="object 7" descr=""/>
            <p:cNvSpPr/>
            <p:nvPr/>
          </p:nvSpPr>
          <p:spPr>
            <a:xfrm>
              <a:off x="1484123" y="637666"/>
              <a:ext cx="17807305" cy="11161395"/>
            </a:xfrm>
            <a:custGeom>
              <a:avLst/>
              <a:gdLst/>
              <a:ahLst/>
              <a:cxnLst/>
              <a:rect l="l" t="t" r="r" b="b"/>
              <a:pathLst>
                <a:path w="17807305" h="11161395">
                  <a:moveTo>
                    <a:pt x="17807178" y="11160779"/>
                  </a:moveTo>
                  <a:lnTo>
                    <a:pt x="0" y="11160779"/>
                  </a:lnTo>
                  <a:lnTo>
                    <a:pt x="0" y="0"/>
                  </a:lnTo>
                  <a:lnTo>
                    <a:pt x="17807178" y="0"/>
                  </a:lnTo>
                  <a:lnTo>
                    <a:pt x="17807178" y="11160779"/>
                  </a:lnTo>
                  <a:close/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484126" y="8177830"/>
              <a:ext cx="17807305" cy="0"/>
            </a:xfrm>
            <a:custGeom>
              <a:avLst/>
              <a:gdLst/>
              <a:ahLst/>
              <a:cxnLst/>
              <a:rect l="l" t="t" r="r" b="b"/>
              <a:pathLst>
                <a:path w="17807305" h="0">
                  <a:moveTo>
                    <a:pt x="0" y="0"/>
                  </a:moveTo>
                  <a:lnTo>
                    <a:pt x="17807178" y="0"/>
                  </a:lnTo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5935919" y="637669"/>
              <a:ext cx="788670" cy="7540625"/>
            </a:xfrm>
            <a:custGeom>
              <a:avLst/>
              <a:gdLst/>
              <a:ahLst/>
              <a:cxnLst/>
              <a:rect l="l" t="t" r="r" b="b"/>
              <a:pathLst>
                <a:path w="788670" h="7540625">
                  <a:moveTo>
                    <a:pt x="0" y="0"/>
                  </a:moveTo>
                  <a:lnTo>
                    <a:pt x="788527" y="3770076"/>
                  </a:lnTo>
                  <a:lnTo>
                    <a:pt x="0" y="7540160"/>
                  </a:lnTo>
                </a:path>
              </a:pathLst>
            </a:custGeom>
            <a:ln w="97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0387715" y="637669"/>
              <a:ext cx="788670" cy="7540625"/>
            </a:xfrm>
            <a:custGeom>
              <a:avLst/>
              <a:gdLst/>
              <a:ahLst/>
              <a:cxnLst/>
              <a:rect l="l" t="t" r="r" b="b"/>
              <a:pathLst>
                <a:path w="788670" h="7540625">
                  <a:moveTo>
                    <a:pt x="0" y="0"/>
                  </a:moveTo>
                  <a:lnTo>
                    <a:pt x="788527" y="3770076"/>
                  </a:lnTo>
                  <a:lnTo>
                    <a:pt x="0" y="7540160"/>
                  </a:lnTo>
                </a:path>
              </a:pathLst>
            </a:custGeom>
            <a:ln w="97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4050981" y="637669"/>
              <a:ext cx="788670" cy="7540625"/>
            </a:xfrm>
            <a:custGeom>
              <a:avLst/>
              <a:gdLst/>
              <a:ahLst/>
              <a:cxnLst/>
              <a:rect l="l" t="t" r="r" b="b"/>
              <a:pathLst>
                <a:path w="788669" h="7540625">
                  <a:moveTo>
                    <a:pt x="788527" y="0"/>
                  </a:moveTo>
                  <a:lnTo>
                    <a:pt x="0" y="3770076"/>
                  </a:lnTo>
                  <a:lnTo>
                    <a:pt x="788527" y="7540160"/>
                  </a:lnTo>
                </a:path>
              </a:pathLst>
            </a:custGeom>
            <a:ln w="97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1753236" y="767166"/>
            <a:ext cx="2969260" cy="964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1221740">
              <a:lnSpc>
                <a:spcPct val="1066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131718"/>
                </a:solidFill>
                <a:latin typeface="Suisse Int'l"/>
                <a:cs typeface="Suisse Int'l"/>
              </a:rPr>
              <a:t>TENDENCIAS DEMOGRÁFICAS</a:t>
            </a:r>
            <a:endParaRPr sz="1600">
              <a:latin typeface="Suisse Int'l"/>
              <a:cs typeface="Suisse Int'l"/>
            </a:endParaRPr>
          </a:p>
          <a:p>
            <a:pPr marL="13335">
              <a:lnSpc>
                <a:spcPct val="100000"/>
              </a:lnSpc>
              <a:spcBef>
                <a:spcPts val="1040"/>
              </a:spcBef>
            </a:pPr>
            <a:r>
              <a:rPr dirty="0" sz="850">
                <a:latin typeface="Suisse Int'l"/>
                <a:cs typeface="Suisse Int'l"/>
              </a:rPr>
              <a:t>Busca</a:t>
            </a:r>
            <a:r>
              <a:rPr dirty="0" sz="850" spc="8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información</a:t>
            </a:r>
            <a:r>
              <a:rPr dirty="0" sz="850" spc="8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demográfica,</a:t>
            </a:r>
            <a:r>
              <a:rPr dirty="0" sz="850" spc="8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educación,</a:t>
            </a:r>
            <a:r>
              <a:rPr dirty="0" sz="850" spc="80">
                <a:latin typeface="Suisse Int'l"/>
                <a:cs typeface="Suisse Int'l"/>
              </a:rPr>
              <a:t> </a:t>
            </a:r>
            <a:r>
              <a:rPr dirty="0" sz="850" spc="-10">
                <a:latin typeface="Suisse Int'l"/>
                <a:cs typeface="Suisse Int'l"/>
              </a:rPr>
              <a:t>empleo.</a:t>
            </a:r>
            <a:endParaRPr sz="850">
              <a:latin typeface="Suisse Int'l"/>
              <a:cs typeface="Suisse Int'l"/>
            </a:endParaRPr>
          </a:p>
          <a:p>
            <a:pPr marL="13335">
              <a:lnSpc>
                <a:spcPct val="100000"/>
              </a:lnSpc>
              <a:spcBef>
                <a:spcPts val="220"/>
              </a:spcBef>
            </a:pPr>
            <a:r>
              <a:rPr dirty="0" sz="850">
                <a:latin typeface="Suisse Int'l"/>
                <a:cs typeface="Suisse Int'l"/>
              </a:rPr>
              <a:t>¿Hay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cambios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significativos</a:t>
            </a:r>
            <a:r>
              <a:rPr dirty="0" sz="850" spc="5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que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impactarán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a</a:t>
            </a:r>
            <a:r>
              <a:rPr dirty="0" sz="850" spc="5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tu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 spc="-10">
                <a:latin typeface="Suisse Int'l"/>
                <a:cs typeface="Suisse Int'l"/>
              </a:rPr>
              <a:t>negocio?</a:t>
            </a:r>
            <a:endParaRPr sz="850">
              <a:latin typeface="Suisse Int'l"/>
              <a:cs typeface="Suisse Int'l"/>
            </a:endParaRPr>
          </a:p>
        </p:txBody>
      </p:sp>
      <p:grpSp>
        <p:nvGrpSpPr>
          <p:cNvPr id="13" name="object 13" descr=""/>
          <p:cNvGrpSpPr/>
          <p:nvPr/>
        </p:nvGrpSpPr>
        <p:grpSpPr>
          <a:xfrm>
            <a:off x="5931792" y="8173701"/>
            <a:ext cx="8912225" cy="3629025"/>
            <a:chOff x="5931792" y="8173701"/>
            <a:chExt cx="8912225" cy="3629025"/>
          </a:xfrm>
        </p:grpSpPr>
        <p:sp>
          <p:nvSpPr>
            <p:cNvPr id="14" name="object 14" descr=""/>
            <p:cNvSpPr/>
            <p:nvPr/>
          </p:nvSpPr>
          <p:spPr>
            <a:xfrm>
              <a:off x="5935920" y="8177829"/>
              <a:ext cx="788670" cy="3620770"/>
            </a:xfrm>
            <a:custGeom>
              <a:avLst/>
              <a:gdLst/>
              <a:ahLst/>
              <a:cxnLst/>
              <a:rect l="l" t="t" r="r" b="b"/>
              <a:pathLst>
                <a:path w="788670" h="3620770">
                  <a:moveTo>
                    <a:pt x="0" y="0"/>
                  </a:moveTo>
                  <a:lnTo>
                    <a:pt x="788527" y="1810305"/>
                  </a:lnTo>
                  <a:lnTo>
                    <a:pt x="0" y="3620618"/>
                  </a:lnTo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4050981" y="8177829"/>
              <a:ext cx="788670" cy="3620770"/>
            </a:xfrm>
            <a:custGeom>
              <a:avLst/>
              <a:gdLst/>
              <a:ahLst/>
              <a:cxnLst/>
              <a:rect l="l" t="t" r="r" b="b"/>
              <a:pathLst>
                <a:path w="788669" h="3620770">
                  <a:moveTo>
                    <a:pt x="788527" y="0"/>
                  </a:moveTo>
                  <a:lnTo>
                    <a:pt x="0" y="1810305"/>
                  </a:lnTo>
                  <a:lnTo>
                    <a:pt x="788527" y="3620618"/>
                  </a:lnTo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6243565" y="781303"/>
            <a:ext cx="2087245" cy="67500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spc="-10" b="1">
                <a:solidFill>
                  <a:srgbClr val="131718"/>
                </a:solidFill>
                <a:latin typeface="Suisse Int'l"/>
                <a:cs typeface="Suisse Int'l"/>
              </a:rPr>
              <a:t>REGLAMENTACIÓN</a:t>
            </a:r>
            <a:endParaRPr sz="1600">
              <a:latin typeface="Suisse Int'l"/>
              <a:cs typeface="Suisse Int'l"/>
            </a:endParaRPr>
          </a:p>
          <a:p>
            <a:pPr marL="26034" marR="5080">
              <a:lnSpc>
                <a:spcPct val="121600"/>
              </a:lnSpc>
              <a:spcBef>
                <a:spcPts val="695"/>
              </a:spcBef>
            </a:pPr>
            <a:r>
              <a:rPr dirty="0" sz="850">
                <a:latin typeface="Suisse Int'l"/>
                <a:cs typeface="Suisse Int'l"/>
              </a:rPr>
              <a:t>¿Hay</a:t>
            </a:r>
            <a:r>
              <a:rPr dirty="0" sz="850" spc="7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tendencias</a:t>
            </a:r>
            <a:r>
              <a:rPr dirty="0" sz="850" spc="7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en</a:t>
            </a:r>
            <a:r>
              <a:rPr dirty="0" sz="850" spc="7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reglamentación</a:t>
            </a:r>
            <a:r>
              <a:rPr dirty="0" sz="850" spc="70">
                <a:latin typeface="Suisse Int'l"/>
                <a:cs typeface="Suisse Int'l"/>
              </a:rPr>
              <a:t> </a:t>
            </a:r>
            <a:r>
              <a:rPr dirty="0" sz="850" spc="-25">
                <a:latin typeface="Suisse Int'l"/>
                <a:cs typeface="Suisse Int'l"/>
              </a:rPr>
              <a:t>que</a:t>
            </a:r>
            <a:r>
              <a:rPr dirty="0" sz="850" spc="50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impactarán</a:t>
            </a:r>
            <a:r>
              <a:rPr dirty="0" sz="850" spc="3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a</a:t>
            </a:r>
            <a:r>
              <a:rPr dirty="0" sz="850" spc="4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tu</a:t>
            </a:r>
            <a:r>
              <a:rPr dirty="0" sz="850" spc="40">
                <a:latin typeface="Suisse Int'l"/>
                <a:cs typeface="Suisse Int'l"/>
              </a:rPr>
              <a:t> </a:t>
            </a:r>
            <a:r>
              <a:rPr dirty="0" sz="850" spc="-10">
                <a:latin typeface="Suisse Int'l"/>
                <a:cs typeface="Suisse Int'l"/>
              </a:rPr>
              <a:t>negocio?</a:t>
            </a:r>
            <a:endParaRPr sz="850">
              <a:latin typeface="Suisse Int'l"/>
              <a:cs typeface="Suisse Int'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0736353" y="767166"/>
            <a:ext cx="2378075" cy="964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37210">
              <a:lnSpc>
                <a:spcPct val="106600"/>
              </a:lnSpc>
              <a:spcBef>
                <a:spcPts val="95"/>
              </a:spcBef>
            </a:pPr>
            <a:r>
              <a:rPr dirty="0" sz="1600" b="1">
                <a:solidFill>
                  <a:srgbClr val="131718"/>
                </a:solidFill>
                <a:latin typeface="Suisse Int'l"/>
                <a:cs typeface="Suisse Int'l"/>
              </a:rPr>
              <a:t>ECONOMÍA</a:t>
            </a:r>
            <a:r>
              <a:rPr dirty="0" sz="1600" spc="-5" b="1">
                <a:solidFill>
                  <a:srgbClr val="131718"/>
                </a:solidFill>
                <a:latin typeface="Suisse Int'l"/>
                <a:cs typeface="Suisse Int'l"/>
              </a:rPr>
              <a:t> </a:t>
            </a:r>
            <a:r>
              <a:rPr dirty="0" sz="1600" spc="-50" b="1">
                <a:solidFill>
                  <a:srgbClr val="131718"/>
                </a:solidFill>
                <a:latin typeface="Suisse Int'l"/>
                <a:cs typeface="Suisse Int'l"/>
              </a:rPr>
              <a:t>Y </a:t>
            </a:r>
            <a:r>
              <a:rPr dirty="0" sz="1600" spc="-10" b="1">
                <a:solidFill>
                  <a:srgbClr val="131718"/>
                </a:solidFill>
                <a:latin typeface="Suisse Int'l"/>
                <a:cs typeface="Suisse Int'l"/>
              </a:rPr>
              <a:t>MEDIOAMBIENTE</a:t>
            </a:r>
            <a:endParaRPr sz="1600">
              <a:latin typeface="Suisse Int'l"/>
              <a:cs typeface="Suisse Int'l"/>
            </a:endParaRPr>
          </a:p>
          <a:p>
            <a:pPr marL="26034" marR="5080">
              <a:lnSpc>
                <a:spcPct val="121600"/>
              </a:lnSpc>
              <a:spcBef>
                <a:spcPts val="819"/>
              </a:spcBef>
            </a:pPr>
            <a:r>
              <a:rPr dirty="0" sz="850">
                <a:latin typeface="Suisse Int'l"/>
                <a:cs typeface="Suisse Int'l"/>
              </a:rPr>
              <a:t>¿Cuáles</a:t>
            </a:r>
            <a:r>
              <a:rPr dirty="0" sz="850" spc="4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son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las</a:t>
            </a:r>
            <a:r>
              <a:rPr dirty="0" sz="850" spc="4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tendencias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en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la</a:t>
            </a:r>
            <a:r>
              <a:rPr dirty="0" sz="850" spc="4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economía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 spc="-50">
                <a:latin typeface="Suisse Int'l"/>
                <a:cs typeface="Suisse Int'l"/>
              </a:rPr>
              <a:t>y</a:t>
            </a:r>
            <a:r>
              <a:rPr dirty="0" sz="850" spc="50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medioambiente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que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impactarán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a</a:t>
            </a:r>
            <a:r>
              <a:rPr dirty="0" sz="850" spc="5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tu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 spc="-10">
                <a:latin typeface="Suisse Int'l"/>
                <a:cs typeface="Suisse Int'l"/>
              </a:rPr>
              <a:t>negocio?</a:t>
            </a:r>
            <a:endParaRPr sz="850">
              <a:latin typeface="Suisse Int'l"/>
              <a:cs typeface="Suisse Int'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5177920" y="781303"/>
            <a:ext cx="2640965" cy="67437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spc="-10" b="1">
                <a:solidFill>
                  <a:srgbClr val="131718"/>
                </a:solidFill>
                <a:latin typeface="Suisse Int'l"/>
                <a:cs typeface="Suisse Int'l"/>
              </a:rPr>
              <a:t>COMPETENCIA</a:t>
            </a:r>
            <a:endParaRPr sz="1600">
              <a:latin typeface="Suisse Int'l"/>
              <a:cs typeface="Suisse Int'l"/>
            </a:endParaRPr>
          </a:p>
          <a:p>
            <a:pPr marL="16510">
              <a:lnSpc>
                <a:spcPct val="100000"/>
              </a:lnSpc>
              <a:spcBef>
                <a:spcPts val="915"/>
              </a:spcBef>
            </a:pPr>
            <a:r>
              <a:rPr dirty="0" sz="850">
                <a:latin typeface="Suisse Int'l"/>
                <a:cs typeface="Suisse Int'l"/>
              </a:rPr>
              <a:t>¿Qué</a:t>
            </a:r>
            <a:r>
              <a:rPr dirty="0" sz="850" spc="4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tendencias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percibes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entre</a:t>
            </a:r>
            <a:r>
              <a:rPr dirty="0" sz="850" spc="4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tus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 spc="-10">
                <a:latin typeface="Suisse Int'l"/>
                <a:cs typeface="Suisse Int'l"/>
              </a:rPr>
              <a:t>competidores?</a:t>
            </a:r>
            <a:endParaRPr sz="850">
              <a:latin typeface="Suisse Int'l"/>
              <a:cs typeface="Suisse Int'l"/>
            </a:endParaRPr>
          </a:p>
          <a:p>
            <a:pPr marL="16510">
              <a:lnSpc>
                <a:spcPct val="100000"/>
              </a:lnSpc>
              <a:spcBef>
                <a:spcPts val="220"/>
              </a:spcBef>
            </a:pPr>
            <a:r>
              <a:rPr dirty="0" sz="850">
                <a:latin typeface="Suisse Int'l"/>
                <a:cs typeface="Suisse Int'l"/>
              </a:rPr>
              <a:t>¿Hay</a:t>
            </a:r>
            <a:r>
              <a:rPr dirty="0" sz="850" spc="4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algunos</a:t>
            </a:r>
            <a:r>
              <a:rPr dirty="0" sz="850" spc="4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nuevos</a:t>
            </a:r>
            <a:r>
              <a:rPr dirty="0" sz="850" spc="4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en</a:t>
            </a:r>
            <a:r>
              <a:rPr dirty="0" sz="850" spc="4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el</a:t>
            </a:r>
            <a:r>
              <a:rPr dirty="0" sz="850" spc="45">
                <a:latin typeface="Suisse Int'l"/>
                <a:cs typeface="Suisse Int'l"/>
              </a:rPr>
              <a:t> </a:t>
            </a:r>
            <a:r>
              <a:rPr dirty="0" sz="850" spc="-10">
                <a:latin typeface="Suisse Int'l"/>
                <a:cs typeface="Suisse Int'l"/>
              </a:rPr>
              <a:t>mercado?</a:t>
            </a:r>
            <a:endParaRPr sz="850">
              <a:latin typeface="Suisse Int'l"/>
              <a:cs typeface="Suisse Int'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753236" y="8331227"/>
            <a:ext cx="2688590" cy="9963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982344">
              <a:lnSpc>
                <a:spcPct val="1066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131718"/>
                </a:solidFill>
                <a:latin typeface="Suisse Int'l"/>
                <a:cs typeface="Suisse Int'l"/>
              </a:rPr>
              <a:t>TENDENCIAS TECNOLÓGICAS</a:t>
            </a:r>
            <a:endParaRPr sz="1600">
              <a:latin typeface="Suisse Int'l"/>
              <a:cs typeface="Suisse Int'l"/>
            </a:endParaRPr>
          </a:p>
          <a:p>
            <a:pPr marL="13970" marR="5080">
              <a:lnSpc>
                <a:spcPct val="121600"/>
              </a:lnSpc>
              <a:spcBef>
                <a:spcPts val="1065"/>
              </a:spcBef>
            </a:pPr>
            <a:r>
              <a:rPr dirty="0" sz="850">
                <a:latin typeface="Suisse Int'l"/>
                <a:cs typeface="Suisse Int'l"/>
              </a:rPr>
              <a:t>¿Cuáles</a:t>
            </a:r>
            <a:r>
              <a:rPr dirty="0" sz="850" spc="6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son</a:t>
            </a:r>
            <a:r>
              <a:rPr dirty="0" sz="850" spc="6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las</a:t>
            </a:r>
            <a:r>
              <a:rPr dirty="0" sz="850" spc="6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principales</a:t>
            </a:r>
            <a:r>
              <a:rPr dirty="0" sz="850" spc="6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tendencias</a:t>
            </a:r>
            <a:r>
              <a:rPr dirty="0" sz="850" spc="60">
                <a:latin typeface="Suisse Int'l"/>
                <a:cs typeface="Suisse Int'l"/>
              </a:rPr>
              <a:t> </a:t>
            </a:r>
            <a:r>
              <a:rPr dirty="0" sz="850" spc="-10">
                <a:latin typeface="Suisse Int'l"/>
                <a:cs typeface="Suisse Int'l"/>
              </a:rPr>
              <a:t>tecnológicas</a:t>
            </a:r>
            <a:r>
              <a:rPr dirty="0" sz="850" spc="50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que</a:t>
            </a:r>
            <a:r>
              <a:rPr dirty="0" sz="850" spc="3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impactarán</a:t>
            </a:r>
            <a:r>
              <a:rPr dirty="0" sz="850" spc="3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a</a:t>
            </a:r>
            <a:r>
              <a:rPr dirty="0" sz="850" spc="3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tu</a:t>
            </a:r>
            <a:r>
              <a:rPr dirty="0" sz="850" spc="35">
                <a:latin typeface="Suisse Int'l"/>
                <a:cs typeface="Suisse Int'l"/>
              </a:rPr>
              <a:t> </a:t>
            </a:r>
            <a:r>
              <a:rPr dirty="0" sz="850" spc="-10">
                <a:latin typeface="Suisse Int'l"/>
                <a:cs typeface="Suisse Int'l"/>
              </a:rPr>
              <a:t>negocio?</a:t>
            </a:r>
            <a:endParaRPr sz="850">
              <a:latin typeface="Suisse Int'l"/>
              <a:cs typeface="Suisse Int'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6542292" y="8331227"/>
            <a:ext cx="3636010" cy="9963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2104390">
              <a:lnSpc>
                <a:spcPct val="1066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131718"/>
                </a:solidFill>
                <a:latin typeface="Suisse Int'l"/>
                <a:cs typeface="Suisse Int'l"/>
              </a:rPr>
              <a:t>NECESIDADES </a:t>
            </a:r>
            <a:r>
              <a:rPr dirty="0" sz="1600" b="1">
                <a:solidFill>
                  <a:srgbClr val="131718"/>
                </a:solidFill>
                <a:latin typeface="Suisse Int'l"/>
                <a:cs typeface="Suisse Int'l"/>
              </a:rPr>
              <a:t>DEL </a:t>
            </a:r>
            <a:r>
              <a:rPr dirty="0" sz="1600" spc="-10" b="1">
                <a:solidFill>
                  <a:srgbClr val="131718"/>
                </a:solidFill>
                <a:latin typeface="Suisse Int'l"/>
                <a:cs typeface="Suisse Int'l"/>
              </a:rPr>
              <a:t>CLIENTE</a:t>
            </a:r>
            <a:endParaRPr sz="1600">
              <a:latin typeface="Suisse Int'l"/>
              <a:cs typeface="Suisse Int'l"/>
            </a:endParaRPr>
          </a:p>
          <a:p>
            <a:pPr marL="26034">
              <a:lnSpc>
                <a:spcPct val="100000"/>
              </a:lnSpc>
              <a:spcBef>
                <a:spcPts val="1285"/>
              </a:spcBef>
            </a:pPr>
            <a:r>
              <a:rPr dirty="0" sz="850">
                <a:latin typeface="Suisse Int'l"/>
                <a:cs typeface="Suisse Int'l"/>
              </a:rPr>
              <a:t>¿Cuáles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son</a:t>
            </a:r>
            <a:r>
              <a:rPr dirty="0" sz="850" spc="5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las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principales</a:t>
            </a:r>
            <a:r>
              <a:rPr dirty="0" sz="850" spc="5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tendencias</a:t>
            </a:r>
            <a:r>
              <a:rPr dirty="0" sz="850" spc="5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en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las</a:t>
            </a:r>
            <a:r>
              <a:rPr dirty="0" sz="850" spc="5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necesidades</a:t>
            </a:r>
            <a:r>
              <a:rPr dirty="0" sz="850" spc="5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del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 spc="-10">
                <a:latin typeface="Suisse Int'l"/>
                <a:cs typeface="Suisse Int'l"/>
              </a:rPr>
              <a:t>cliente?</a:t>
            </a:r>
            <a:endParaRPr sz="850">
              <a:latin typeface="Suisse Int'l"/>
              <a:cs typeface="Suisse Int'l"/>
            </a:endParaRPr>
          </a:p>
          <a:p>
            <a:pPr marL="26034">
              <a:lnSpc>
                <a:spcPct val="100000"/>
              </a:lnSpc>
              <a:spcBef>
                <a:spcPts val="225"/>
              </a:spcBef>
            </a:pPr>
            <a:r>
              <a:rPr dirty="0" sz="850">
                <a:latin typeface="Suisse Int'l"/>
                <a:cs typeface="Suisse Int'l"/>
              </a:rPr>
              <a:t>¿Cómo</a:t>
            </a:r>
            <a:r>
              <a:rPr dirty="0" sz="850" spc="4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cambiarán</a:t>
            </a:r>
            <a:r>
              <a:rPr dirty="0" sz="850" spc="4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sus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expectativas</a:t>
            </a:r>
            <a:r>
              <a:rPr dirty="0" sz="850" spc="4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en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el</a:t>
            </a:r>
            <a:r>
              <a:rPr dirty="0" sz="850" spc="4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futuro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 spc="-10">
                <a:latin typeface="Suisse Int'l"/>
                <a:cs typeface="Suisse Int'l"/>
              </a:rPr>
              <a:t>cercano?</a:t>
            </a:r>
            <a:endParaRPr sz="850">
              <a:latin typeface="Suisse Int'l"/>
              <a:cs typeface="Suisse Int'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14998690" y="8345365"/>
            <a:ext cx="2818130" cy="6731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0480">
              <a:lnSpc>
                <a:spcPct val="100000"/>
              </a:lnSpc>
              <a:spcBef>
                <a:spcPts val="110"/>
              </a:spcBef>
            </a:pPr>
            <a:r>
              <a:rPr dirty="0" sz="1600" spc="-10" b="1">
                <a:solidFill>
                  <a:srgbClr val="131718"/>
                </a:solidFill>
                <a:latin typeface="Suisse Int'l"/>
                <a:cs typeface="Suisse Int'l"/>
              </a:rPr>
              <a:t>INCERTIDUMBRES</a:t>
            </a:r>
            <a:endParaRPr sz="1600">
              <a:latin typeface="Suisse Int'l"/>
              <a:cs typeface="Suisse Int'l"/>
            </a:endParaRPr>
          </a:p>
          <a:p>
            <a:pPr marL="12700" marR="5080">
              <a:lnSpc>
                <a:spcPct val="121600"/>
              </a:lnSpc>
              <a:spcBef>
                <a:spcPts val="680"/>
              </a:spcBef>
            </a:pPr>
            <a:r>
              <a:rPr dirty="0" sz="850">
                <a:latin typeface="Suisse Int'l"/>
                <a:cs typeface="Suisse Int'l"/>
              </a:rPr>
              <a:t>¿Percibes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algunas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incertidumbres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o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cosas</a:t>
            </a:r>
            <a:r>
              <a:rPr dirty="0" sz="850" spc="5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que</a:t>
            </a:r>
            <a:r>
              <a:rPr dirty="0" sz="850" spc="50">
                <a:latin typeface="Suisse Int'l"/>
                <a:cs typeface="Suisse Int'l"/>
              </a:rPr>
              <a:t> </a:t>
            </a:r>
            <a:r>
              <a:rPr dirty="0" sz="850" spc="-10">
                <a:latin typeface="Suisse Int'l"/>
                <a:cs typeface="Suisse Int'l"/>
              </a:rPr>
              <a:t>puedan</a:t>
            </a:r>
            <a:r>
              <a:rPr dirty="0" sz="850" spc="50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tener</a:t>
            </a:r>
            <a:r>
              <a:rPr dirty="0" sz="850" spc="3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un</a:t>
            </a:r>
            <a:r>
              <a:rPr dirty="0" sz="850" spc="3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impacto,</a:t>
            </a:r>
            <a:r>
              <a:rPr dirty="0" sz="850" spc="3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pero</a:t>
            </a:r>
            <a:r>
              <a:rPr dirty="0" sz="850" spc="3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no</a:t>
            </a:r>
            <a:r>
              <a:rPr dirty="0" sz="850" spc="35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está</a:t>
            </a:r>
            <a:r>
              <a:rPr dirty="0" sz="850" spc="40">
                <a:latin typeface="Suisse Int'l"/>
                <a:cs typeface="Suisse Int'l"/>
              </a:rPr>
              <a:t> </a:t>
            </a:r>
            <a:r>
              <a:rPr dirty="0" sz="850">
                <a:latin typeface="Suisse Int'l"/>
                <a:cs typeface="Suisse Int'l"/>
              </a:rPr>
              <a:t>claro</a:t>
            </a:r>
            <a:r>
              <a:rPr dirty="0" sz="850" spc="35">
                <a:latin typeface="Suisse Int'l"/>
                <a:cs typeface="Suisse Int'l"/>
              </a:rPr>
              <a:t> </a:t>
            </a:r>
            <a:r>
              <a:rPr dirty="0" sz="850" spc="-10">
                <a:latin typeface="Suisse Int'l"/>
                <a:cs typeface="Suisse Int'l"/>
              </a:rPr>
              <a:t>cómo?</a:t>
            </a:r>
            <a:endParaRPr sz="850">
              <a:latin typeface="Suisse Int'l"/>
              <a:cs typeface="Suisse Int'l"/>
            </a:endParaRPr>
          </a:p>
        </p:txBody>
      </p:sp>
      <p:grpSp>
        <p:nvGrpSpPr>
          <p:cNvPr id="22" name="object 22" descr=""/>
          <p:cNvGrpSpPr/>
          <p:nvPr/>
        </p:nvGrpSpPr>
        <p:grpSpPr>
          <a:xfrm>
            <a:off x="5315997" y="830397"/>
            <a:ext cx="13776325" cy="8065770"/>
            <a:chOff x="5315997" y="830397"/>
            <a:chExt cx="13776325" cy="8065770"/>
          </a:xfrm>
        </p:grpSpPr>
        <p:sp>
          <p:nvSpPr>
            <p:cNvPr id="23" name="object 23" descr=""/>
            <p:cNvSpPr/>
            <p:nvPr/>
          </p:nvSpPr>
          <p:spPr>
            <a:xfrm>
              <a:off x="5344376" y="831131"/>
              <a:ext cx="4903470" cy="508000"/>
            </a:xfrm>
            <a:custGeom>
              <a:avLst/>
              <a:gdLst/>
              <a:ahLst/>
              <a:cxnLst/>
              <a:rect l="l" t="t" r="r" b="b"/>
              <a:pathLst>
                <a:path w="4903470" h="508000">
                  <a:moveTo>
                    <a:pt x="444538" y="312420"/>
                  </a:moveTo>
                  <a:lnTo>
                    <a:pt x="439496" y="265430"/>
                  </a:lnTo>
                  <a:lnTo>
                    <a:pt x="425246" y="241300"/>
                  </a:lnTo>
                  <a:lnTo>
                    <a:pt x="415874" y="231140"/>
                  </a:lnTo>
                  <a:lnTo>
                    <a:pt x="413969" y="229920"/>
                  </a:lnTo>
                  <a:lnTo>
                    <a:pt x="413969" y="284480"/>
                  </a:lnTo>
                  <a:lnTo>
                    <a:pt x="413969" y="374650"/>
                  </a:lnTo>
                  <a:lnTo>
                    <a:pt x="381190" y="374650"/>
                  </a:lnTo>
                  <a:lnTo>
                    <a:pt x="381190" y="405130"/>
                  </a:lnTo>
                  <a:lnTo>
                    <a:pt x="381190" y="477520"/>
                  </a:lnTo>
                  <a:lnTo>
                    <a:pt x="347421" y="477520"/>
                  </a:lnTo>
                  <a:lnTo>
                    <a:pt x="347421" y="405130"/>
                  </a:lnTo>
                  <a:lnTo>
                    <a:pt x="381190" y="405130"/>
                  </a:lnTo>
                  <a:lnTo>
                    <a:pt x="381190" y="374650"/>
                  </a:lnTo>
                  <a:lnTo>
                    <a:pt x="315633" y="374650"/>
                  </a:lnTo>
                  <a:lnTo>
                    <a:pt x="315633" y="283210"/>
                  </a:lnTo>
                  <a:lnTo>
                    <a:pt x="319963" y="267970"/>
                  </a:lnTo>
                  <a:lnTo>
                    <a:pt x="330847" y="255270"/>
                  </a:lnTo>
                  <a:lnTo>
                    <a:pt x="345224" y="246380"/>
                  </a:lnTo>
                  <a:lnTo>
                    <a:pt x="359956" y="241300"/>
                  </a:lnTo>
                  <a:lnTo>
                    <a:pt x="378269" y="243840"/>
                  </a:lnTo>
                  <a:lnTo>
                    <a:pt x="395744" y="252730"/>
                  </a:lnTo>
                  <a:lnTo>
                    <a:pt x="408825" y="267970"/>
                  </a:lnTo>
                  <a:lnTo>
                    <a:pt x="413969" y="284480"/>
                  </a:lnTo>
                  <a:lnTo>
                    <a:pt x="413969" y="229920"/>
                  </a:lnTo>
                  <a:lnTo>
                    <a:pt x="398068" y="219710"/>
                  </a:lnTo>
                  <a:lnTo>
                    <a:pt x="396709" y="218440"/>
                  </a:lnTo>
                  <a:lnTo>
                    <a:pt x="403771" y="213360"/>
                  </a:lnTo>
                  <a:lnTo>
                    <a:pt x="405066" y="212090"/>
                  </a:lnTo>
                  <a:lnTo>
                    <a:pt x="410959" y="199390"/>
                  </a:lnTo>
                  <a:lnTo>
                    <a:pt x="420966" y="177800"/>
                  </a:lnTo>
                  <a:lnTo>
                    <a:pt x="413804" y="146050"/>
                  </a:lnTo>
                  <a:lnTo>
                    <a:pt x="413232" y="143510"/>
                  </a:lnTo>
                  <a:lnTo>
                    <a:pt x="393293" y="125730"/>
                  </a:lnTo>
                  <a:lnTo>
                    <a:pt x="391287" y="123939"/>
                  </a:lnTo>
                  <a:lnTo>
                    <a:pt x="391287" y="172720"/>
                  </a:lnTo>
                  <a:lnTo>
                    <a:pt x="389191" y="182880"/>
                  </a:lnTo>
                  <a:lnTo>
                    <a:pt x="383476" y="191770"/>
                  </a:lnTo>
                  <a:lnTo>
                    <a:pt x="375005" y="196850"/>
                  </a:lnTo>
                  <a:lnTo>
                    <a:pt x="364617" y="199390"/>
                  </a:lnTo>
                  <a:lnTo>
                    <a:pt x="354241" y="196850"/>
                  </a:lnTo>
                  <a:lnTo>
                    <a:pt x="345757" y="191770"/>
                  </a:lnTo>
                  <a:lnTo>
                    <a:pt x="340042" y="182880"/>
                  </a:lnTo>
                  <a:lnTo>
                    <a:pt x="337947" y="172720"/>
                  </a:lnTo>
                  <a:lnTo>
                    <a:pt x="340042" y="162560"/>
                  </a:lnTo>
                  <a:lnTo>
                    <a:pt x="345757" y="153670"/>
                  </a:lnTo>
                  <a:lnTo>
                    <a:pt x="354241" y="148590"/>
                  </a:lnTo>
                  <a:lnTo>
                    <a:pt x="364617" y="146050"/>
                  </a:lnTo>
                  <a:lnTo>
                    <a:pt x="375005" y="148590"/>
                  </a:lnTo>
                  <a:lnTo>
                    <a:pt x="383476" y="153670"/>
                  </a:lnTo>
                  <a:lnTo>
                    <a:pt x="389191" y="162560"/>
                  </a:lnTo>
                  <a:lnTo>
                    <a:pt x="391287" y="172720"/>
                  </a:lnTo>
                  <a:lnTo>
                    <a:pt x="391287" y="123939"/>
                  </a:lnTo>
                  <a:lnTo>
                    <a:pt x="387604" y="120650"/>
                  </a:lnTo>
                  <a:lnTo>
                    <a:pt x="349872" y="118110"/>
                  </a:lnTo>
                  <a:lnTo>
                    <a:pt x="332498" y="105803"/>
                  </a:lnTo>
                  <a:lnTo>
                    <a:pt x="332498" y="218440"/>
                  </a:lnTo>
                  <a:lnTo>
                    <a:pt x="331520" y="219710"/>
                  </a:lnTo>
                  <a:lnTo>
                    <a:pt x="319646" y="226060"/>
                  </a:lnTo>
                  <a:lnTo>
                    <a:pt x="309511" y="234950"/>
                  </a:lnTo>
                  <a:lnTo>
                    <a:pt x="300824" y="245110"/>
                  </a:lnTo>
                  <a:lnTo>
                    <a:pt x="293293" y="255270"/>
                  </a:lnTo>
                  <a:lnTo>
                    <a:pt x="285927" y="243840"/>
                  </a:lnTo>
                  <a:lnTo>
                    <a:pt x="283679" y="241300"/>
                  </a:lnTo>
                  <a:lnTo>
                    <a:pt x="276936" y="233680"/>
                  </a:lnTo>
                  <a:lnTo>
                    <a:pt x="271932" y="230009"/>
                  </a:lnTo>
                  <a:lnTo>
                    <a:pt x="271932" y="288290"/>
                  </a:lnTo>
                  <a:lnTo>
                    <a:pt x="271932" y="374650"/>
                  </a:lnTo>
                  <a:lnTo>
                    <a:pt x="239153" y="374650"/>
                  </a:lnTo>
                  <a:lnTo>
                    <a:pt x="239153" y="405130"/>
                  </a:lnTo>
                  <a:lnTo>
                    <a:pt x="239153" y="477520"/>
                  </a:lnTo>
                  <a:lnTo>
                    <a:pt x="205384" y="477520"/>
                  </a:lnTo>
                  <a:lnTo>
                    <a:pt x="205384" y="405130"/>
                  </a:lnTo>
                  <a:lnTo>
                    <a:pt x="239153" y="405130"/>
                  </a:lnTo>
                  <a:lnTo>
                    <a:pt x="239153" y="374650"/>
                  </a:lnTo>
                  <a:lnTo>
                    <a:pt x="172605" y="374650"/>
                  </a:lnTo>
                  <a:lnTo>
                    <a:pt x="172605" y="288290"/>
                  </a:lnTo>
                  <a:lnTo>
                    <a:pt x="176860" y="270510"/>
                  </a:lnTo>
                  <a:lnTo>
                    <a:pt x="187960" y="256540"/>
                  </a:lnTo>
                  <a:lnTo>
                    <a:pt x="189903" y="255270"/>
                  </a:lnTo>
                  <a:lnTo>
                    <a:pt x="203428" y="246380"/>
                  </a:lnTo>
                  <a:lnTo>
                    <a:pt x="220738" y="241300"/>
                  </a:lnTo>
                  <a:lnTo>
                    <a:pt x="239026" y="245110"/>
                  </a:lnTo>
                  <a:lnTo>
                    <a:pt x="255485" y="255270"/>
                  </a:lnTo>
                  <a:lnTo>
                    <a:pt x="267360" y="269240"/>
                  </a:lnTo>
                  <a:lnTo>
                    <a:pt x="271932" y="288290"/>
                  </a:lnTo>
                  <a:lnTo>
                    <a:pt x="271932" y="230009"/>
                  </a:lnTo>
                  <a:lnTo>
                    <a:pt x="266573" y="226060"/>
                  </a:lnTo>
                  <a:lnTo>
                    <a:pt x="255054" y="218440"/>
                  </a:lnTo>
                  <a:lnTo>
                    <a:pt x="269430" y="203200"/>
                  </a:lnTo>
                  <a:lnTo>
                    <a:pt x="271132" y="199390"/>
                  </a:lnTo>
                  <a:lnTo>
                    <a:pt x="277355" y="185420"/>
                  </a:lnTo>
                  <a:lnTo>
                    <a:pt x="278384" y="165100"/>
                  </a:lnTo>
                  <a:lnTo>
                    <a:pt x="272110" y="146050"/>
                  </a:lnTo>
                  <a:lnTo>
                    <a:pt x="269989" y="142240"/>
                  </a:lnTo>
                  <a:lnTo>
                    <a:pt x="266649" y="138430"/>
                  </a:lnTo>
                  <a:lnTo>
                    <a:pt x="264452" y="134620"/>
                  </a:lnTo>
                  <a:lnTo>
                    <a:pt x="278282" y="127000"/>
                  </a:lnTo>
                  <a:lnTo>
                    <a:pt x="293712" y="125730"/>
                  </a:lnTo>
                  <a:lnTo>
                    <a:pt x="309054" y="128270"/>
                  </a:lnTo>
                  <a:lnTo>
                    <a:pt x="322567" y="134620"/>
                  </a:lnTo>
                  <a:lnTo>
                    <a:pt x="311873" y="152400"/>
                  </a:lnTo>
                  <a:lnTo>
                    <a:pt x="308229" y="172720"/>
                  </a:lnTo>
                  <a:lnTo>
                    <a:pt x="311645" y="191770"/>
                  </a:lnTo>
                  <a:lnTo>
                    <a:pt x="322072" y="209550"/>
                  </a:lnTo>
                  <a:lnTo>
                    <a:pt x="323710" y="212090"/>
                  </a:lnTo>
                  <a:lnTo>
                    <a:pt x="332498" y="218440"/>
                  </a:lnTo>
                  <a:lnTo>
                    <a:pt x="332498" y="105803"/>
                  </a:lnTo>
                  <a:lnTo>
                    <a:pt x="326580" y="101600"/>
                  </a:lnTo>
                  <a:lnTo>
                    <a:pt x="339318" y="82550"/>
                  </a:lnTo>
                  <a:lnTo>
                    <a:pt x="348665" y="68580"/>
                  </a:lnTo>
                  <a:lnTo>
                    <a:pt x="344004" y="31750"/>
                  </a:lnTo>
                  <a:lnTo>
                    <a:pt x="341566" y="29210"/>
                  </a:lnTo>
                  <a:lnTo>
                    <a:pt x="320078" y="6819"/>
                  </a:lnTo>
                  <a:lnTo>
                    <a:pt x="320078" y="55880"/>
                  </a:lnTo>
                  <a:lnTo>
                    <a:pt x="317982" y="66040"/>
                  </a:lnTo>
                  <a:lnTo>
                    <a:pt x="312267" y="74930"/>
                  </a:lnTo>
                  <a:lnTo>
                    <a:pt x="303784" y="80010"/>
                  </a:lnTo>
                  <a:lnTo>
                    <a:pt x="293395" y="82550"/>
                  </a:lnTo>
                  <a:lnTo>
                    <a:pt x="283006" y="80010"/>
                  </a:lnTo>
                  <a:lnTo>
                    <a:pt x="274523" y="74930"/>
                  </a:lnTo>
                  <a:lnTo>
                    <a:pt x="268795" y="66040"/>
                  </a:lnTo>
                  <a:lnTo>
                    <a:pt x="266700" y="55880"/>
                  </a:lnTo>
                  <a:lnTo>
                    <a:pt x="268795" y="45720"/>
                  </a:lnTo>
                  <a:lnTo>
                    <a:pt x="312267" y="36830"/>
                  </a:lnTo>
                  <a:lnTo>
                    <a:pt x="320078" y="55880"/>
                  </a:lnTo>
                  <a:lnTo>
                    <a:pt x="320078" y="6819"/>
                  </a:lnTo>
                  <a:lnTo>
                    <a:pt x="318414" y="5080"/>
                  </a:lnTo>
                  <a:lnTo>
                    <a:pt x="277672" y="1270"/>
                  </a:lnTo>
                  <a:lnTo>
                    <a:pt x="250431" y="19050"/>
                  </a:lnTo>
                  <a:lnTo>
                    <a:pt x="237909" y="46990"/>
                  </a:lnTo>
                  <a:lnTo>
                    <a:pt x="241109" y="77470"/>
                  </a:lnTo>
                  <a:lnTo>
                    <a:pt x="260997" y="102870"/>
                  </a:lnTo>
                  <a:lnTo>
                    <a:pt x="254546" y="105410"/>
                  </a:lnTo>
                  <a:lnTo>
                    <a:pt x="248958" y="108991"/>
                  </a:lnTo>
                  <a:lnTo>
                    <a:pt x="248958" y="172720"/>
                  </a:lnTo>
                  <a:lnTo>
                    <a:pt x="246862" y="182880"/>
                  </a:lnTo>
                  <a:lnTo>
                    <a:pt x="241147" y="191770"/>
                  </a:lnTo>
                  <a:lnTo>
                    <a:pt x="232664" y="196850"/>
                  </a:lnTo>
                  <a:lnTo>
                    <a:pt x="222275" y="199390"/>
                  </a:lnTo>
                  <a:lnTo>
                    <a:pt x="211874" y="196850"/>
                  </a:lnTo>
                  <a:lnTo>
                    <a:pt x="203390" y="191770"/>
                  </a:lnTo>
                  <a:lnTo>
                    <a:pt x="197675" y="182880"/>
                  </a:lnTo>
                  <a:lnTo>
                    <a:pt x="195567" y="172720"/>
                  </a:lnTo>
                  <a:lnTo>
                    <a:pt x="197675" y="162560"/>
                  </a:lnTo>
                  <a:lnTo>
                    <a:pt x="203390" y="153670"/>
                  </a:lnTo>
                  <a:lnTo>
                    <a:pt x="211874" y="148590"/>
                  </a:lnTo>
                  <a:lnTo>
                    <a:pt x="222275" y="146050"/>
                  </a:lnTo>
                  <a:lnTo>
                    <a:pt x="232664" y="148590"/>
                  </a:lnTo>
                  <a:lnTo>
                    <a:pt x="241147" y="153670"/>
                  </a:lnTo>
                  <a:lnTo>
                    <a:pt x="246862" y="162560"/>
                  </a:lnTo>
                  <a:lnTo>
                    <a:pt x="248958" y="172720"/>
                  </a:lnTo>
                  <a:lnTo>
                    <a:pt x="248958" y="108991"/>
                  </a:lnTo>
                  <a:lnTo>
                    <a:pt x="248589" y="109220"/>
                  </a:lnTo>
                  <a:lnTo>
                    <a:pt x="243014" y="113030"/>
                  </a:lnTo>
                  <a:lnTo>
                    <a:pt x="237705" y="118110"/>
                  </a:lnTo>
                  <a:lnTo>
                    <a:pt x="230060" y="116840"/>
                  </a:lnTo>
                  <a:lnTo>
                    <a:pt x="214477" y="116840"/>
                  </a:lnTo>
                  <a:lnTo>
                    <a:pt x="206832" y="118110"/>
                  </a:lnTo>
                  <a:lnTo>
                    <a:pt x="201587" y="113030"/>
                  </a:lnTo>
                  <a:lnTo>
                    <a:pt x="195999" y="109220"/>
                  </a:lnTo>
                  <a:lnTo>
                    <a:pt x="189992" y="105410"/>
                  </a:lnTo>
                  <a:lnTo>
                    <a:pt x="189484" y="105219"/>
                  </a:lnTo>
                  <a:lnTo>
                    <a:pt x="189484" y="218440"/>
                  </a:lnTo>
                  <a:lnTo>
                    <a:pt x="183616" y="222250"/>
                  </a:lnTo>
                  <a:lnTo>
                    <a:pt x="155473" y="248920"/>
                  </a:lnTo>
                  <a:lnTo>
                    <a:pt x="151257" y="255270"/>
                  </a:lnTo>
                  <a:lnTo>
                    <a:pt x="143764" y="245110"/>
                  </a:lnTo>
                  <a:lnTo>
                    <a:pt x="140500" y="241300"/>
                  </a:lnTo>
                  <a:lnTo>
                    <a:pt x="135051" y="234950"/>
                  </a:lnTo>
                  <a:lnTo>
                    <a:pt x="128905" y="229577"/>
                  </a:lnTo>
                  <a:lnTo>
                    <a:pt x="128905" y="283210"/>
                  </a:lnTo>
                  <a:lnTo>
                    <a:pt x="128905" y="374650"/>
                  </a:lnTo>
                  <a:lnTo>
                    <a:pt x="97116" y="374650"/>
                  </a:lnTo>
                  <a:lnTo>
                    <a:pt x="97116" y="405130"/>
                  </a:lnTo>
                  <a:lnTo>
                    <a:pt x="97116" y="477520"/>
                  </a:lnTo>
                  <a:lnTo>
                    <a:pt x="63347" y="477520"/>
                  </a:lnTo>
                  <a:lnTo>
                    <a:pt x="63347" y="405130"/>
                  </a:lnTo>
                  <a:lnTo>
                    <a:pt x="97116" y="405130"/>
                  </a:lnTo>
                  <a:lnTo>
                    <a:pt x="97116" y="374650"/>
                  </a:lnTo>
                  <a:lnTo>
                    <a:pt x="30568" y="374650"/>
                  </a:lnTo>
                  <a:lnTo>
                    <a:pt x="30568" y="284480"/>
                  </a:lnTo>
                  <a:lnTo>
                    <a:pt x="35712" y="267970"/>
                  </a:lnTo>
                  <a:lnTo>
                    <a:pt x="48793" y="252730"/>
                  </a:lnTo>
                  <a:lnTo>
                    <a:pt x="66268" y="243840"/>
                  </a:lnTo>
                  <a:lnTo>
                    <a:pt x="84582" y="241300"/>
                  </a:lnTo>
                  <a:lnTo>
                    <a:pt x="99326" y="246380"/>
                  </a:lnTo>
                  <a:lnTo>
                    <a:pt x="113690" y="255270"/>
                  </a:lnTo>
                  <a:lnTo>
                    <a:pt x="124587" y="267970"/>
                  </a:lnTo>
                  <a:lnTo>
                    <a:pt x="128905" y="283210"/>
                  </a:lnTo>
                  <a:lnTo>
                    <a:pt x="128905" y="229577"/>
                  </a:lnTo>
                  <a:lnTo>
                    <a:pt x="124891" y="226060"/>
                  </a:lnTo>
                  <a:lnTo>
                    <a:pt x="113017" y="219710"/>
                  </a:lnTo>
                  <a:lnTo>
                    <a:pt x="112649" y="218440"/>
                  </a:lnTo>
                  <a:lnTo>
                    <a:pt x="113245" y="218440"/>
                  </a:lnTo>
                  <a:lnTo>
                    <a:pt x="116776" y="214630"/>
                  </a:lnTo>
                  <a:lnTo>
                    <a:pt x="120167" y="212090"/>
                  </a:lnTo>
                  <a:lnTo>
                    <a:pt x="122910" y="209550"/>
                  </a:lnTo>
                  <a:lnTo>
                    <a:pt x="128689" y="199390"/>
                  </a:lnTo>
                  <a:lnTo>
                    <a:pt x="133019" y="191770"/>
                  </a:lnTo>
                  <a:lnTo>
                    <a:pt x="136296" y="171450"/>
                  </a:lnTo>
                  <a:lnTo>
                    <a:pt x="132651" y="152400"/>
                  </a:lnTo>
                  <a:lnTo>
                    <a:pt x="128828" y="146050"/>
                  </a:lnTo>
                  <a:lnTo>
                    <a:pt x="121958" y="134620"/>
                  </a:lnTo>
                  <a:lnTo>
                    <a:pt x="135623" y="128270"/>
                  </a:lnTo>
                  <a:lnTo>
                    <a:pt x="151168" y="125730"/>
                  </a:lnTo>
                  <a:lnTo>
                    <a:pt x="166751" y="128270"/>
                  </a:lnTo>
                  <a:lnTo>
                    <a:pt x="180543" y="134620"/>
                  </a:lnTo>
                  <a:lnTo>
                    <a:pt x="168402" y="154940"/>
                  </a:lnTo>
                  <a:lnTo>
                    <a:pt x="166217" y="177800"/>
                  </a:lnTo>
                  <a:lnTo>
                    <a:pt x="166090" y="179070"/>
                  </a:lnTo>
                  <a:lnTo>
                    <a:pt x="173253" y="200660"/>
                  </a:lnTo>
                  <a:lnTo>
                    <a:pt x="189484" y="218440"/>
                  </a:lnTo>
                  <a:lnTo>
                    <a:pt x="189484" y="105219"/>
                  </a:lnTo>
                  <a:lnTo>
                    <a:pt x="183527" y="102870"/>
                  </a:lnTo>
                  <a:lnTo>
                    <a:pt x="201015" y="82550"/>
                  </a:lnTo>
                  <a:lnTo>
                    <a:pt x="207518" y="57150"/>
                  </a:lnTo>
                  <a:lnTo>
                    <a:pt x="202641" y="33020"/>
                  </a:lnTo>
                  <a:lnTo>
                    <a:pt x="199694" y="29210"/>
                  </a:lnTo>
                  <a:lnTo>
                    <a:pt x="185991" y="11430"/>
                  </a:lnTo>
                  <a:lnTo>
                    <a:pt x="177812" y="7810"/>
                  </a:lnTo>
                  <a:lnTo>
                    <a:pt x="177812" y="55880"/>
                  </a:lnTo>
                  <a:lnTo>
                    <a:pt x="175717" y="66040"/>
                  </a:lnTo>
                  <a:lnTo>
                    <a:pt x="169989" y="74930"/>
                  </a:lnTo>
                  <a:lnTo>
                    <a:pt x="161505" y="80010"/>
                  </a:lnTo>
                  <a:lnTo>
                    <a:pt x="151117" y="82550"/>
                  </a:lnTo>
                  <a:lnTo>
                    <a:pt x="140728" y="80010"/>
                  </a:lnTo>
                  <a:lnTo>
                    <a:pt x="132257" y="74930"/>
                  </a:lnTo>
                  <a:lnTo>
                    <a:pt x="126530" y="66040"/>
                  </a:lnTo>
                  <a:lnTo>
                    <a:pt x="124434" y="55880"/>
                  </a:lnTo>
                  <a:lnTo>
                    <a:pt x="126530" y="45720"/>
                  </a:lnTo>
                  <a:lnTo>
                    <a:pt x="132257" y="36830"/>
                  </a:lnTo>
                  <a:lnTo>
                    <a:pt x="140728" y="31750"/>
                  </a:lnTo>
                  <a:lnTo>
                    <a:pt x="151117" y="29210"/>
                  </a:lnTo>
                  <a:lnTo>
                    <a:pt x="161505" y="31750"/>
                  </a:lnTo>
                  <a:lnTo>
                    <a:pt x="169989" y="36830"/>
                  </a:lnTo>
                  <a:lnTo>
                    <a:pt x="175717" y="45720"/>
                  </a:lnTo>
                  <a:lnTo>
                    <a:pt x="177812" y="55880"/>
                  </a:lnTo>
                  <a:lnTo>
                    <a:pt x="177812" y="7810"/>
                  </a:lnTo>
                  <a:lnTo>
                    <a:pt x="160223" y="0"/>
                  </a:lnTo>
                  <a:lnTo>
                    <a:pt x="133248" y="2540"/>
                  </a:lnTo>
                  <a:lnTo>
                    <a:pt x="110299" y="16510"/>
                  </a:lnTo>
                  <a:lnTo>
                    <a:pt x="96634" y="40640"/>
                  </a:lnTo>
                  <a:lnTo>
                    <a:pt x="94729" y="58420"/>
                  </a:lnTo>
                  <a:lnTo>
                    <a:pt x="97955" y="74930"/>
                  </a:lnTo>
                  <a:lnTo>
                    <a:pt x="105841" y="88900"/>
                  </a:lnTo>
                  <a:lnTo>
                    <a:pt x="117957" y="101600"/>
                  </a:lnTo>
                  <a:lnTo>
                    <a:pt x="106553" y="109689"/>
                  </a:lnTo>
                  <a:lnTo>
                    <a:pt x="106553" y="172720"/>
                  </a:lnTo>
                  <a:lnTo>
                    <a:pt x="104457" y="182880"/>
                  </a:lnTo>
                  <a:lnTo>
                    <a:pt x="98755" y="191770"/>
                  </a:lnTo>
                  <a:lnTo>
                    <a:pt x="90284" y="196850"/>
                  </a:lnTo>
                  <a:lnTo>
                    <a:pt x="79908" y="199390"/>
                  </a:lnTo>
                  <a:lnTo>
                    <a:pt x="69532" y="196850"/>
                  </a:lnTo>
                  <a:lnTo>
                    <a:pt x="61048" y="191770"/>
                  </a:lnTo>
                  <a:lnTo>
                    <a:pt x="55346" y="182880"/>
                  </a:lnTo>
                  <a:lnTo>
                    <a:pt x="53251" y="172720"/>
                  </a:lnTo>
                  <a:lnTo>
                    <a:pt x="55346" y="162560"/>
                  </a:lnTo>
                  <a:lnTo>
                    <a:pt x="98755" y="153670"/>
                  </a:lnTo>
                  <a:lnTo>
                    <a:pt x="106553" y="172720"/>
                  </a:lnTo>
                  <a:lnTo>
                    <a:pt x="106553" y="109689"/>
                  </a:lnTo>
                  <a:lnTo>
                    <a:pt x="94665" y="118110"/>
                  </a:lnTo>
                  <a:lnTo>
                    <a:pt x="56921" y="120650"/>
                  </a:lnTo>
                  <a:lnTo>
                    <a:pt x="31292" y="143510"/>
                  </a:lnTo>
                  <a:lnTo>
                    <a:pt x="23545" y="177800"/>
                  </a:lnTo>
                  <a:lnTo>
                    <a:pt x="39458" y="212090"/>
                  </a:lnTo>
                  <a:lnTo>
                    <a:pt x="40767" y="213360"/>
                  </a:lnTo>
                  <a:lnTo>
                    <a:pt x="47828" y="218440"/>
                  </a:lnTo>
                  <a:lnTo>
                    <a:pt x="46456" y="219710"/>
                  </a:lnTo>
                  <a:lnTo>
                    <a:pt x="14617" y="246380"/>
                  </a:lnTo>
                  <a:lnTo>
                    <a:pt x="736" y="285750"/>
                  </a:lnTo>
                  <a:lnTo>
                    <a:pt x="0" y="312420"/>
                  </a:lnTo>
                  <a:lnTo>
                    <a:pt x="546" y="339090"/>
                  </a:lnTo>
                  <a:lnTo>
                    <a:pt x="1193" y="364490"/>
                  </a:lnTo>
                  <a:lnTo>
                    <a:pt x="774" y="391160"/>
                  </a:lnTo>
                  <a:lnTo>
                    <a:pt x="1092" y="396240"/>
                  </a:lnTo>
                  <a:lnTo>
                    <a:pt x="1168" y="397510"/>
                  </a:lnTo>
                  <a:lnTo>
                    <a:pt x="6362" y="403860"/>
                  </a:lnTo>
                  <a:lnTo>
                    <a:pt x="12204" y="405130"/>
                  </a:lnTo>
                  <a:lnTo>
                    <a:pt x="18402" y="405130"/>
                  </a:lnTo>
                  <a:lnTo>
                    <a:pt x="27038" y="403860"/>
                  </a:lnTo>
                  <a:lnTo>
                    <a:pt x="33540" y="405130"/>
                  </a:lnTo>
                  <a:lnTo>
                    <a:pt x="33540" y="500380"/>
                  </a:lnTo>
                  <a:lnTo>
                    <a:pt x="41986" y="508000"/>
                  </a:lnTo>
                  <a:lnTo>
                    <a:pt x="112509" y="508000"/>
                  </a:lnTo>
                  <a:lnTo>
                    <a:pt x="117856" y="506730"/>
                  </a:lnTo>
                  <a:lnTo>
                    <a:pt x="121983" y="504190"/>
                  </a:lnTo>
                  <a:lnTo>
                    <a:pt x="124993" y="499110"/>
                  </a:lnTo>
                  <a:lnTo>
                    <a:pt x="126911" y="494030"/>
                  </a:lnTo>
                  <a:lnTo>
                    <a:pt x="126911" y="477520"/>
                  </a:lnTo>
                  <a:lnTo>
                    <a:pt x="126911" y="405130"/>
                  </a:lnTo>
                  <a:lnTo>
                    <a:pt x="175590" y="405130"/>
                  </a:lnTo>
                  <a:lnTo>
                    <a:pt x="175590" y="500380"/>
                  </a:lnTo>
                  <a:lnTo>
                    <a:pt x="183222" y="508000"/>
                  </a:lnTo>
                  <a:lnTo>
                    <a:pt x="257530" y="508000"/>
                  </a:lnTo>
                  <a:lnTo>
                    <a:pt x="261683" y="506730"/>
                  </a:lnTo>
                  <a:lnTo>
                    <a:pt x="265150" y="502920"/>
                  </a:lnTo>
                  <a:lnTo>
                    <a:pt x="268960" y="496570"/>
                  </a:lnTo>
                  <a:lnTo>
                    <a:pt x="268960" y="477520"/>
                  </a:lnTo>
                  <a:lnTo>
                    <a:pt x="268960" y="405130"/>
                  </a:lnTo>
                  <a:lnTo>
                    <a:pt x="317627" y="405130"/>
                  </a:lnTo>
                  <a:lnTo>
                    <a:pt x="317627" y="500380"/>
                  </a:lnTo>
                  <a:lnTo>
                    <a:pt x="324548" y="506730"/>
                  </a:lnTo>
                  <a:lnTo>
                    <a:pt x="331114" y="508000"/>
                  </a:lnTo>
                  <a:lnTo>
                    <a:pt x="397573" y="508000"/>
                  </a:lnTo>
                  <a:lnTo>
                    <a:pt x="404583" y="506730"/>
                  </a:lnTo>
                  <a:lnTo>
                    <a:pt x="409892" y="502920"/>
                  </a:lnTo>
                  <a:lnTo>
                    <a:pt x="411010" y="495300"/>
                  </a:lnTo>
                  <a:lnTo>
                    <a:pt x="411010" y="477520"/>
                  </a:lnTo>
                  <a:lnTo>
                    <a:pt x="410984" y="405130"/>
                  </a:lnTo>
                  <a:lnTo>
                    <a:pt x="436638" y="405130"/>
                  </a:lnTo>
                  <a:lnTo>
                    <a:pt x="437743" y="403860"/>
                  </a:lnTo>
                  <a:lnTo>
                    <a:pt x="444322" y="396240"/>
                  </a:lnTo>
                  <a:lnTo>
                    <a:pt x="443763" y="391160"/>
                  </a:lnTo>
                  <a:lnTo>
                    <a:pt x="443496" y="374650"/>
                  </a:lnTo>
                  <a:lnTo>
                    <a:pt x="443344" y="364490"/>
                  </a:lnTo>
                  <a:lnTo>
                    <a:pt x="443992" y="339090"/>
                  </a:lnTo>
                  <a:lnTo>
                    <a:pt x="444538" y="312420"/>
                  </a:lnTo>
                  <a:close/>
                </a:path>
                <a:path w="4903470" h="508000">
                  <a:moveTo>
                    <a:pt x="4902860" y="75222"/>
                  </a:moveTo>
                  <a:lnTo>
                    <a:pt x="4897717" y="68351"/>
                  </a:lnTo>
                  <a:lnTo>
                    <a:pt x="4883124" y="68351"/>
                  </a:lnTo>
                  <a:lnTo>
                    <a:pt x="4883124" y="87236"/>
                  </a:lnTo>
                  <a:lnTo>
                    <a:pt x="4883124" y="479882"/>
                  </a:lnTo>
                  <a:lnTo>
                    <a:pt x="4605591" y="479882"/>
                  </a:lnTo>
                  <a:lnTo>
                    <a:pt x="4605591" y="445909"/>
                  </a:lnTo>
                  <a:lnTo>
                    <a:pt x="4839855" y="445909"/>
                  </a:lnTo>
                  <a:lnTo>
                    <a:pt x="4845367" y="440385"/>
                  </a:lnTo>
                  <a:lnTo>
                    <a:pt x="4845367" y="427024"/>
                  </a:lnTo>
                  <a:lnTo>
                    <a:pt x="4845367" y="87236"/>
                  </a:lnTo>
                  <a:lnTo>
                    <a:pt x="4883124" y="87236"/>
                  </a:lnTo>
                  <a:lnTo>
                    <a:pt x="4883124" y="68351"/>
                  </a:lnTo>
                  <a:lnTo>
                    <a:pt x="4845367" y="68351"/>
                  </a:lnTo>
                  <a:lnTo>
                    <a:pt x="4845367" y="34378"/>
                  </a:lnTo>
                  <a:lnTo>
                    <a:pt x="4845367" y="20523"/>
                  </a:lnTo>
                  <a:lnTo>
                    <a:pt x="4839170" y="14516"/>
                  </a:lnTo>
                  <a:lnTo>
                    <a:pt x="4835499" y="15455"/>
                  </a:lnTo>
                  <a:lnTo>
                    <a:pt x="4826495" y="15481"/>
                  </a:lnTo>
                  <a:lnTo>
                    <a:pt x="4826495" y="34378"/>
                  </a:lnTo>
                  <a:lnTo>
                    <a:pt x="4826495" y="427024"/>
                  </a:lnTo>
                  <a:lnTo>
                    <a:pt x="4539513" y="427024"/>
                  </a:lnTo>
                  <a:lnTo>
                    <a:pt x="4539513" y="34378"/>
                  </a:lnTo>
                  <a:lnTo>
                    <a:pt x="4826495" y="34378"/>
                  </a:lnTo>
                  <a:lnTo>
                    <a:pt x="4826495" y="15481"/>
                  </a:lnTo>
                  <a:lnTo>
                    <a:pt x="4526546" y="16217"/>
                  </a:lnTo>
                  <a:lnTo>
                    <a:pt x="4522800" y="18453"/>
                  </a:lnTo>
                  <a:lnTo>
                    <a:pt x="4520527" y="21818"/>
                  </a:lnTo>
                  <a:lnTo>
                    <a:pt x="4520603" y="435089"/>
                  </a:lnTo>
                  <a:lnTo>
                    <a:pt x="4519790" y="439039"/>
                  </a:lnTo>
                  <a:lnTo>
                    <a:pt x="4524934" y="445909"/>
                  </a:lnTo>
                  <a:lnTo>
                    <a:pt x="4586719" y="445909"/>
                  </a:lnTo>
                  <a:lnTo>
                    <a:pt x="4586719" y="491947"/>
                  </a:lnTo>
                  <a:lnTo>
                    <a:pt x="4590694" y="497725"/>
                  </a:lnTo>
                  <a:lnTo>
                    <a:pt x="4593285" y="498335"/>
                  </a:lnTo>
                  <a:lnTo>
                    <a:pt x="4896091" y="498043"/>
                  </a:lnTo>
                  <a:lnTo>
                    <a:pt x="4899825" y="495820"/>
                  </a:lnTo>
                  <a:lnTo>
                    <a:pt x="4902111" y="492442"/>
                  </a:lnTo>
                  <a:lnTo>
                    <a:pt x="4902111" y="479882"/>
                  </a:lnTo>
                  <a:lnTo>
                    <a:pt x="4902035" y="87236"/>
                  </a:lnTo>
                  <a:lnTo>
                    <a:pt x="4902035" y="79171"/>
                  </a:lnTo>
                  <a:lnTo>
                    <a:pt x="4902860" y="75222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9864169" y="845640"/>
              <a:ext cx="383540" cy="483870"/>
            </a:xfrm>
            <a:custGeom>
              <a:avLst/>
              <a:gdLst/>
              <a:ahLst/>
              <a:cxnLst/>
              <a:rect l="l" t="t" r="r" b="b"/>
              <a:pathLst>
                <a:path w="383540" h="483869">
                  <a:moveTo>
                    <a:pt x="363337" y="72719"/>
                  </a:moveTo>
                  <a:lnTo>
                    <a:pt x="325575" y="72719"/>
                  </a:lnTo>
                  <a:lnTo>
                    <a:pt x="325575" y="423362"/>
                  </a:lnTo>
                  <a:lnTo>
                    <a:pt x="325575" y="425875"/>
                  </a:lnTo>
                  <a:lnTo>
                    <a:pt x="320074" y="431392"/>
                  </a:lnTo>
                  <a:lnTo>
                    <a:pt x="317553" y="431392"/>
                  </a:lnTo>
                  <a:lnTo>
                    <a:pt x="85808" y="431392"/>
                  </a:lnTo>
                  <a:lnTo>
                    <a:pt x="85808" y="465364"/>
                  </a:lnTo>
                  <a:lnTo>
                    <a:pt x="363337" y="465364"/>
                  </a:lnTo>
                  <a:lnTo>
                    <a:pt x="363337" y="72719"/>
                  </a:lnTo>
                  <a:close/>
                </a:path>
                <a:path w="383540" h="483869">
                  <a:moveTo>
                    <a:pt x="19732" y="412510"/>
                  </a:moveTo>
                  <a:lnTo>
                    <a:pt x="306701" y="412510"/>
                  </a:lnTo>
                  <a:lnTo>
                    <a:pt x="306701" y="19866"/>
                  </a:lnTo>
                  <a:lnTo>
                    <a:pt x="19732" y="19866"/>
                  </a:lnTo>
                  <a:lnTo>
                    <a:pt x="19732" y="412510"/>
                  </a:lnTo>
                  <a:close/>
                </a:path>
                <a:path w="383540" h="483869">
                  <a:moveTo>
                    <a:pt x="325575" y="53838"/>
                  </a:moveTo>
                  <a:lnTo>
                    <a:pt x="374196" y="53838"/>
                  </a:lnTo>
                  <a:lnTo>
                    <a:pt x="377924" y="53838"/>
                  </a:lnTo>
                  <a:lnTo>
                    <a:pt x="383069" y="60709"/>
                  </a:lnTo>
                  <a:lnTo>
                    <a:pt x="382250" y="64657"/>
                  </a:lnTo>
                  <a:lnTo>
                    <a:pt x="382250" y="473425"/>
                  </a:lnTo>
                  <a:lnTo>
                    <a:pt x="382329" y="477933"/>
                  </a:lnTo>
                  <a:lnTo>
                    <a:pt x="380043" y="481305"/>
                  </a:lnTo>
                  <a:lnTo>
                    <a:pt x="376308" y="483528"/>
                  </a:lnTo>
                  <a:lnTo>
                    <a:pt x="73491" y="483819"/>
                  </a:lnTo>
                  <a:lnTo>
                    <a:pt x="70907" y="483205"/>
                  </a:lnTo>
                  <a:lnTo>
                    <a:pt x="66927" y="477428"/>
                  </a:lnTo>
                  <a:lnTo>
                    <a:pt x="66927" y="475277"/>
                  </a:lnTo>
                  <a:lnTo>
                    <a:pt x="66927" y="431392"/>
                  </a:lnTo>
                  <a:lnTo>
                    <a:pt x="8873" y="431392"/>
                  </a:lnTo>
                  <a:lnTo>
                    <a:pt x="5145" y="431392"/>
                  </a:lnTo>
                  <a:lnTo>
                    <a:pt x="0" y="424520"/>
                  </a:lnTo>
                  <a:lnTo>
                    <a:pt x="819" y="420572"/>
                  </a:lnTo>
                  <a:lnTo>
                    <a:pt x="819" y="11804"/>
                  </a:lnTo>
                  <a:lnTo>
                    <a:pt x="740" y="7297"/>
                  </a:lnTo>
                  <a:lnTo>
                    <a:pt x="3018" y="3932"/>
                  </a:lnTo>
                  <a:lnTo>
                    <a:pt x="6761" y="1702"/>
                  </a:lnTo>
                  <a:lnTo>
                    <a:pt x="315709" y="937"/>
                  </a:lnTo>
                  <a:lnTo>
                    <a:pt x="319381" y="0"/>
                  </a:lnTo>
                  <a:lnTo>
                    <a:pt x="325575" y="6004"/>
                  </a:lnTo>
                  <a:lnTo>
                    <a:pt x="325575" y="9007"/>
                  </a:lnTo>
                  <a:lnTo>
                    <a:pt x="325575" y="53838"/>
                  </a:lnTo>
                  <a:close/>
                </a:path>
              </a:pathLst>
            </a:custGeom>
            <a:ln w="118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9928889" y="914844"/>
              <a:ext cx="95250" cy="155575"/>
            </a:xfrm>
            <a:custGeom>
              <a:avLst/>
              <a:gdLst/>
              <a:ahLst/>
              <a:cxnLst/>
              <a:rect l="l" t="t" r="r" b="b"/>
              <a:pathLst>
                <a:path w="95250" h="155575">
                  <a:moveTo>
                    <a:pt x="41650" y="0"/>
                  </a:moveTo>
                  <a:lnTo>
                    <a:pt x="17083" y="9979"/>
                  </a:lnTo>
                  <a:lnTo>
                    <a:pt x="2815" y="30008"/>
                  </a:lnTo>
                  <a:lnTo>
                    <a:pt x="0" y="54900"/>
                  </a:lnTo>
                  <a:lnTo>
                    <a:pt x="9790" y="79472"/>
                  </a:lnTo>
                  <a:lnTo>
                    <a:pt x="9879" y="114808"/>
                  </a:lnTo>
                  <a:lnTo>
                    <a:pt x="9963" y="148197"/>
                  </a:lnTo>
                  <a:lnTo>
                    <a:pt x="10696" y="151460"/>
                  </a:lnTo>
                  <a:lnTo>
                    <a:pt x="10759" y="151743"/>
                  </a:lnTo>
                  <a:lnTo>
                    <a:pt x="15688" y="155029"/>
                  </a:lnTo>
                  <a:lnTo>
                    <a:pt x="16318" y="155029"/>
                  </a:lnTo>
                  <a:lnTo>
                    <a:pt x="18955" y="155281"/>
                  </a:lnTo>
                  <a:lnTo>
                    <a:pt x="25157" y="153039"/>
                  </a:lnTo>
                  <a:lnTo>
                    <a:pt x="32788" y="147401"/>
                  </a:lnTo>
                  <a:lnTo>
                    <a:pt x="40766" y="140846"/>
                  </a:lnTo>
                  <a:lnTo>
                    <a:pt x="47048" y="136565"/>
                  </a:lnTo>
                  <a:lnTo>
                    <a:pt x="84299" y="136565"/>
                  </a:lnTo>
                  <a:lnTo>
                    <a:pt x="84314" y="126219"/>
                  </a:lnTo>
                  <a:lnTo>
                    <a:pt x="28640" y="126219"/>
                  </a:lnTo>
                  <a:lnTo>
                    <a:pt x="28640" y="92239"/>
                  </a:lnTo>
                  <a:lnTo>
                    <a:pt x="84365" y="92239"/>
                  </a:lnTo>
                  <a:lnTo>
                    <a:pt x="84385" y="78606"/>
                  </a:lnTo>
                  <a:lnTo>
                    <a:pt x="85241" y="76344"/>
                  </a:lnTo>
                  <a:lnTo>
                    <a:pt x="35945" y="74077"/>
                  </a:lnTo>
                  <a:lnTo>
                    <a:pt x="18332" y="47502"/>
                  </a:lnTo>
                  <a:lnTo>
                    <a:pt x="20598" y="36277"/>
                  </a:lnTo>
                  <a:lnTo>
                    <a:pt x="26778" y="27109"/>
                  </a:lnTo>
                  <a:lnTo>
                    <a:pt x="35945" y="20927"/>
                  </a:lnTo>
                  <a:lnTo>
                    <a:pt x="47174" y="18660"/>
                  </a:lnTo>
                  <a:lnTo>
                    <a:pt x="83057" y="18660"/>
                  </a:lnTo>
                  <a:lnTo>
                    <a:pt x="70262" y="5485"/>
                  </a:lnTo>
                  <a:lnTo>
                    <a:pt x="41650" y="0"/>
                  </a:lnTo>
                  <a:close/>
                </a:path>
                <a:path w="95250" h="155575">
                  <a:moveTo>
                    <a:pt x="84299" y="136565"/>
                  </a:moveTo>
                  <a:lnTo>
                    <a:pt x="47048" y="136565"/>
                  </a:lnTo>
                  <a:lnTo>
                    <a:pt x="56361" y="143153"/>
                  </a:lnTo>
                  <a:lnTo>
                    <a:pt x="66593" y="151460"/>
                  </a:lnTo>
                  <a:lnTo>
                    <a:pt x="76361" y="155029"/>
                  </a:lnTo>
                  <a:lnTo>
                    <a:pt x="84283" y="147401"/>
                  </a:lnTo>
                  <a:lnTo>
                    <a:pt x="84299" y="136565"/>
                  </a:lnTo>
                  <a:close/>
                </a:path>
                <a:path w="95250" h="155575">
                  <a:moveTo>
                    <a:pt x="53731" y="114808"/>
                  </a:moveTo>
                  <a:lnTo>
                    <a:pt x="40481" y="114808"/>
                  </a:lnTo>
                  <a:lnTo>
                    <a:pt x="34424" y="123508"/>
                  </a:lnTo>
                  <a:lnTo>
                    <a:pt x="28640" y="126219"/>
                  </a:lnTo>
                  <a:lnTo>
                    <a:pt x="65456" y="126219"/>
                  </a:lnTo>
                  <a:lnTo>
                    <a:pt x="59877" y="123122"/>
                  </a:lnTo>
                  <a:lnTo>
                    <a:pt x="53731" y="114808"/>
                  </a:lnTo>
                  <a:close/>
                </a:path>
                <a:path w="95250" h="155575">
                  <a:moveTo>
                    <a:pt x="84365" y="92239"/>
                  </a:moveTo>
                  <a:lnTo>
                    <a:pt x="65456" y="92239"/>
                  </a:lnTo>
                  <a:lnTo>
                    <a:pt x="65456" y="126219"/>
                  </a:lnTo>
                  <a:lnTo>
                    <a:pt x="84314" y="126219"/>
                  </a:lnTo>
                  <a:lnTo>
                    <a:pt x="84365" y="92239"/>
                  </a:lnTo>
                  <a:close/>
                </a:path>
                <a:path w="95250" h="155575">
                  <a:moveTo>
                    <a:pt x="65456" y="92239"/>
                  </a:moveTo>
                  <a:lnTo>
                    <a:pt x="28640" y="92239"/>
                  </a:lnTo>
                  <a:lnTo>
                    <a:pt x="37874" y="94405"/>
                  </a:lnTo>
                  <a:lnTo>
                    <a:pt x="47054" y="95126"/>
                  </a:lnTo>
                  <a:lnTo>
                    <a:pt x="56203" y="94405"/>
                  </a:lnTo>
                  <a:lnTo>
                    <a:pt x="65456" y="92239"/>
                  </a:lnTo>
                  <a:close/>
                </a:path>
                <a:path w="95250" h="155575">
                  <a:moveTo>
                    <a:pt x="83057" y="18660"/>
                  </a:moveTo>
                  <a:lnTo>
                    <a:pt x="47174" y="18660"/>
                  </a:lnTo>
                  <a:lnTo>
                    <a:pt x="58403" y="20927"/>
                  </a:lnTo>
                  <a:lnTo>
                    <a:pt x="67570" y="27109"/>
                  </a:lnTo>
                  <a:lnTo>
                    <a:pt x="73750" y="36277"/>
                  </a:lnTo>
                  <a:lnTo>
                    <a:pt x="76016" y="47502"/>
                  </a:lnTo>
                  <a:lnTo>
                    <a:pt x="73750" y="58727"/>
                  </a:lnTo>
                  <a:lnTo>
                    <a:pt x="67570" y="67895"/>
                  </a:lnTo>
                  <a:lnTo>
                    <a:pt x="58403" y="74077"/>
                  </a:lnTo>
                  <a:lnTo>
                    <a:pt x="47174" y="76344"/>
                  </a:lnTo>
                  <a:lnTo>
                    <a:pt x="85241" y="76344"/>
                  </a:lnTo>
                  <a:lnTo>
                    <a:pt x="94718" y="51307"/>
                  </a:lnTo>
                  <a:lnTo>
                    <a:pt x="88981" y="24760"/>
                  </a:lnTo>
                  <a:lnTo>
                    <a:pt x="83057" y="1866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9928889" y="914844"/>
              <a:ext cx="95250" cy="155575"/>
            </a:xfrm>
            <a:custGeom>
              <a:avLst/>
              <a:gdLst/>
              <a:ahLst/>
              <a:cxnLst/>
              <a:rect l="l" t="t" r="r" b="b"/>
              <a:pathLst>
                <a:path w="95250" h="155575">
                  <a:moveTo>
                    <a:pt x="65456" y="92239"/>
                  </a:moveTo>
                  <a:lnTo>
                    <a:pt x="56231" y="94403"/>
                  </a:lnTo>
                  <a:lnTo>
                    <a:pt x="47054" y="95126"/>
                  </a:lnTo>
                  <a:lnTo>
                    <a:pt x="37874" y="94405"/>
                  </a:lnTo>
                  <a:lnTo>
                    <a:pt x="28640" y="92239"/>
                  </a:lnTo>
                  <a:lnTo>
                    <a:pt x="28640" y="126219"/>
                  </a:lnTo>
                  <a:lnTo>
                    <a:pt x="34424" y="123508"/>
                  </a:lnTo>
                  <a:lnTo>
                    <a:pt x="40492" y="114792"/>
                  </a:lnTo>
                  <a:lnTo>
                    <a:pt x="47048" y="114800"/>
                  </a:lnTo>
                  <a:lnTo>
                    <a:pt x="53731" y="114808"/>
                  </a:lnTo>
                  <a:lnTo>
                    <a:pt x="59877" y="123122"/>
                  </a:lnTo>
                  <a:lnTo>
                    <a:pt x="65456" y="126219"/>
                  </a:lnTo>
                  <a:lnTo>
                    <a:pt x="65456" y="92239"/>
                  </a:lnTo>
                  <a:close/>
                </a:path>
                <a:path w="95250" h="155575">
                  <a:moveTo>
                    <a:pt x="76016" y="47502"/>
                  </a:moveTo>
                  <a:lnTo>
                    <a:pt x="73750" y="36277"/>
                  </a:lnTo>
                  <a:lnTo>
                    <a:pt x="67570" y="27109"/>
                  </a:lnTo>
                  <a:lnTo>
                    <a:pt x="58403" y="20927"/>
                  </a:lnTo>
                  <a:lnTo>
                    <a:pt x="47174" y="18660"/>
                  </a:lnTo>
                  <a:lnTo>
                    <a:pt x="35945" y="20927"/>
                  </a:lnTo>
                  <a:lnTo>
                    <a:pt x="26778" y="27109"/>
                  </a:lnTo>
                  <a:lnTo>
                    <a:pt x="20598" y="36277"/>
                  </a:lnTo>
                  <a:lnTo>
                    <a:pt x="18332" y="47502"/>
                  </a:lnTo>
                  <a:lnTo>
                    <a:pt x="20598" y="58727"/>
                  </a:lnTo>
                  <a:lnTo>
                    <a:pt x="26778" y="67895"/>
                  </a:lnTo>
                  <a:lnTo>
                    <a:pt x="35945" y="74077"/>
                  </a:lnTo>
                  <a:lnTo>
                    <a:pt x="47174" y="76344"/>
                  </a:lnTo>
                  <a:lnTo>
                    <a:pt x="58403" y="74077"/>
                  </a:lnTo>
                  <a:lnTo>
                    <a:pt x="67570" y="67895"/>
                  </a:lnTo>
                  <a:lnTo>
                    <a:pt x="73750" y="58727"/>
                  </a:lnTo>
                  <a:lnTo>
                    <a:pt x="76016" y="47502"/>
                  </a:lnTo>
                  <a:close/>
                </a:path>
                <a:path w="95250" h="155575">
                  <a:moveTo>
                    <a:pt x="41650" y="0"/>
                  </a:moveTo>
                  <a:lnTo>
                    <a:pt x="70262" y="5485"/>
                  </a:lnTo>
                  <a:lnTo>
                    <a:pt x="88981" y="24760"/>
                  </a:lnTo>
                  <a:lnTo>
                    <a:pt x="94718" y="51307"/>
                  </a:lnTo>
                  <a:lnTo>
                    <a:pt x="84385" y="78606"/>
                  </a:lnTo>
                  <a:lnTo>
                    <a:pt x="84283" y="147401"/>
                  </a:lnTo>
                  <a:lnTo>
                    <a:pt x="76361" y="155029"/>
                  </a:lnTo>
                  <a:lnTo>
                    <a:pt x="66593" y="151460"/>
                  </a:lnTo>
                  <a:lnTo>
                    <a:pt x="56361" y="143153"/>
                  </a:lnTo>
                  <a:lnTo>
                    <a:pt x="47048" y="136565"/>
                  </a:lnTo>
                  <a:lnTo>
                    <a:pt x="40766" y="140846"/>
                  </a:lnTo>
                  <a:lnTo>
                    <a:pt x="32948" y="147283"/>
                  </a:lnTo>
                  <a:lnTo>
                    <a:pt x="25157" y="153039"/>
                  </a:lnTo>
                  <a:lnTo>
                    <a:pt x="18955" y="155281"/>
                  </a:lnTo>
                  <a:lnTo>
                    <a:pt x="15582" y="154958"/>
                  </a:lnTo>
                  <a:lnTo>
                    <a:pt x="10759" y="151743"/>
                  </a:lnTo>
                  <a:lnTo>
                    <a:pt x="9963" y="148197"/>
                  </a:lnTo>
                  <a:lnTo>
                    <a:pt x="9790" y="79472"/>
                  </a:lnTo>
                  <a:lnTo>
                    <a:pt x="0" y="54900"/>
                  </a:lnTo>
                  <a:lnTo>
                    <a:pt x="2815" y="30008"/>
                  </a:lnTo>
                  <a:lnTo>
                    <a:pt x="17083" y="9979"/>
                  </a:lnTo>
                  <a:lnTo>
                    <a:pt x="41650" y="0"/>
                  </a:lnTo>
                  <a:close/>
                </a:path>
              </a:pathLst>
            </a:custGeom>
            <a:ln w="118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9928360" y="1110864"/>
              <a:ext cx="201295" cy="19050"/>
            </a:xfrm>
            <a:custGeom>
              <a:avLst/>
              <a:gdLst/>
              <a:ahLst/>
              <a:cxnLst/>
              <a:rect l="l" t="t" r="r" b="b"/>
              <a:pathLst>
                <a:path w="201295" h="19050">
                  <a:moveTo>
                    <a:pt x="192990" y="0"/>
                  </a:moveTo>
                  <a:lnTo>
                    <a:pt x="6243" y="244"/>
                  </a:lnTo>
                  <a:lnTo>
                    <a:pt x="771" y="4879"/>
                  </a:lnTo>
                  <a:lnTo>
                    <a:pt x="0" y="10903"/>
                  </a:lnTo>
                  <a:lnTo>
                    <a:pt x="3244" y="16267"/>
                  </a:lnTo>
                  <a:lnTo>
                    <a:pt x="9820" y="18920"/>
                  </a:lnTo>
                  <a:lnTo>
                    <a:pt x="191083" y="18944"/>
                  </a:lnTo>
                  <a:lnTo>
                    <a:pt x="197914" y="15790"/>
                  </a:lnTo>
                  <a:lnTo>
                    <a:pt x="200722" y="10007"/>
                  </a:lnTo>
                  <a:lnTo>
                    <a:pt x="199187" y="3956"/>
                  </a:lnTo>
                  <a:lnTo>
                    <a:pt x="19299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9928360" y="1110864"/>
              <a:ext cx="201295" cy="19050"/>
            </a:xfrm>
            <a:custGeom>
              <a:avLst/>
              <a:gdLst/>
              <a:ahLst/>
              <a:cxnLst/>
              <a:rect l="l" t="t" r="r" b="b"/>
              <a:pathLst>
                <a:path w="201295" h="19050">
                  <a:moveTo>
                    <a:pt x="6243" y="244"/>
                  </a:moveTo>
                  <a:lnTo>
                    <a:pt x="192990" y="0"/>
                  </a:lnTo>
                  <a:lnTo>
                    <a:pt x="199187" y="3956"/>
                  </a:lnTo>
                  <a:lnTo>
                    <a:pt x="200722" y="10007"/>
                  </a:lnTo>
                  <a:lnTo>
                    <a:pt x="197914" y="15790"/>
                  </a:lnTo>
                  <a:lnTo>
                    <a:pt x="191083" y="18944"/>
                  </a:lnTo>
                  <a:lnTo>
                    <a:pt x="9820" y="18920"/>
                  </a:lnTo>
                  <a:lnTo>
                    <a:pt x="3244" y="16267"/>
                  </a:lnTo>
                  <a:lnTo>
                    <a:pt x="0" y="10903"/>
                  </a:lnTo>
                  <a:lnTo>
                    <a:pt x="771" y="4879"/>
                  </a:lnTo>
                  <a:lnTo>
                    <a:pt x="6243" y="244"/>
                  </a:lnTo>
                  <a:close/>
                </a:path>
              </a:pathLst>
            </a:custGeom>
            <a:ln w="118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9928425" y="1174346"/>
              <a:ext cx="157480" cy="19050"/>
            </a:xfrm>
            <a:custGeom>
              <a:avLst/>
              <a:gdLst/>
              <a:ahLst/>
              <a:cxnLst/>
              <a:rect l="l" t="t" r="r" b="b"/>
              <a:pathLst>
                <a:path w="157479" h="19050">
                  <a:moveTo>
                    <a:pt x="6178" y="0"/>
                  </a:moveTo>
                  <a:lnTo>
                    <a:pt x="812" y="4652"/>
                  </a:lnTo>
                  <a:lnTo>
                    <a:pt x="0" y="10682"/>
                  </a:lnTo>
                  <a:lnTo>
                    <a:pt x="3170" y="16040"/>
                  </a:lnTo>
                  <a:lnTo>
                    <a:pt x="9755" y="18676"/>
                  </a:lnTo>
                  <a:lnTo>
                    <a:pt x="148543" y="18699"/>
                  </a:lnTo>
                  <a:lnTo>
                    <a:pt x="154474" y="16130"/>
                  </a:lnTo>
                  <a:lnTo>
                    <a:pt x="157380" y="11049"/>
                  </a:lnTo>
                  <a:lnTo>
                    <a:pt x="156862" y="5247"/>
                  </a:lnTo>
                  <a:lnTo>
                    <a:pt x="152523" y="520"/>
                  </a:lnTo>
                  <a:lnTo>
                    <a:pt x="617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9928425" y="1174346"/>
              <a:ext cx="157480" cy="19050"/>
            </a:xfrm>
            <a:custGeom>
              <a:avLst/>
              <a:gdLst/>
              <a:ahLst/>
              <a:cxnLst/>
              <a:rect l="l" t="t" r="r" b="b"/>
              <a:pathLst>
                <a:path w="157479" h="19050">
                  <a:moveTo>
                    <a:pt x="6178" y="0"/>
                  </a:moveTo>
                  <a:lnTo>
                    <a:pt x="152523" y="520"/>
                  </a:lnTo>
                  <a:lnTo>
                    <a:pt x="156862" y="5247"/>
                  </a:lnTo>
                  <a:lnTo>
                    <a:pt x="157380" y="11049"/>
                  </a:lnTo>
                  <a:lnTo>
                    <a:pt x="154474" y="16130"/>
                  </a:lnTo>
                  <a:lnTo>
                    <a:pt x="148543" y="18699"/>
                  </a:lnTo>
                  <a:lnTo>
                    <a:pt x="9755" y="18676"/>
                  </a:lnTo>
                  <a:lnTo>
                    <a:pt x="3170" y="16040"/>
                  </a:lnTo>
                  <a:lnTo>
                    <a:pt x="0" y="10682"/>
                  </a:lnTo>
                  <a:lnTo>
                    <a:pt x="812" y="4652"/>
                  </a:lnTo>
                  <a:lnTo>
                    <a:pt x="6178" y="0"/>
                  </a:lnTo>
                  <a:close/>
                </a:path>
              </a:pathLst>
            </a:custGeom>
            <a:ln w="118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10042250" y="981821"/>
              <a:ext cx="87630" cy="22225"/>
            </a:xfrm>
            <a:custGeom>
              <a:avLst/>
              <a:gdLst/>
              <a:ahLst/>
              <a:cxnLst/>
              <a:rect l="l" t="t" r="r" b="b"/>
              <a:pathLst>
                <a:path w="87629" h="22225">
                  <a:moveTo>
                    <a:pt x="59977" y="0"/>
                  </a:moveTo>
                  <a:lnTo>
                    <a:pt x="42961" y="454"/>
                  </a:lnTo>
                  <a:lnTo>
                    <a:pt x="25859" y="1132"/>
                  </a:lnTo>
                  <a:lnTo>
                    <a:pt x="9456" y="971"/>
                  </a:lnTo>
                  <a:lnTo>
                    <a:pt x="2214" y="4673"/>
                  </a:lnTo>
                  <a:lnTo>
                    <a:pt x="0" y="10966"/>
                  </a:lnTo>
                  <a:lnTo>
                    <a:pt x="3164" y="17148"/>
                  </a:lnTo>
                  <a:lnTo>
                    <a:pt x="12056" y="20522"/>
                  </a:lnTo>
                  <a:lnTo>
                    <a:pt x="26379" y="21334"/>
                  </a:lnTo>
                  <a:lnTo>
                    <a:pt x="44211" y="21652"/>
                  </a:lnTo>
                  <a:lnTo>
                    <a:pt x="61983" y="21383"/>
                  </a:lnTo>
                  <a:lnTo>
                    <a:pt x="76123" y="20436"/>
                  </a:lnTo>
                  <a:lnTo>
                    <a:pt x="84253" y="16900"/>
                  </a:lnTo>
                  <a:lnTo>
                    <a:pt x="87010" y="10644"/>
                  </a:lnTo>
                  <a:lnTo>
                    <a:pt x="84324" y="4383"/>
                  </a:lnTo>
                  <a:lnTo>
                    <a:pt x="76123" y="830"/>
                  </a:lnTo>
                  <a:lnTo>
                    <a:pt x="5997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10042250" y="981821"/>
              <a:ext cx="87630" cy="22225"/>
            </a:xfrm>
            <a:custGeom>
              <a:avLst/>
              <a:gdLst/>
              <a:ahLst/>
              <a:cxnLst/>
              <a:rect l="l" t="t" r="r" b="b"/>
              <a:pathLst>
                <a:path w="87629" h="22225">
                  <a:moveTo>
                    <a:pt x="9456" y="971"/>
                  </a:moveTo>
                  <a:lnTo>
                    <a:pt x="25859" y="1132"/>
                  </a:lnTo>
                  <a:lnTo>
                    <a:pt x="42961" y="454"/>
                  </a:lnTo>
                  <a:lnTo>
                    <a:pt x="59977" y="0"/>
                  </a:lnTo>
                  <a:lnTo>
                    <a:pt x="76123" y="830"/>
                  </a:lnTo>
                  <a:lnTo>
                    <a:pt x="84324" y="4383"/>
                  </a:lnTo>
                  <a:lnTo>
                    <a:pt x="87010" y="10644"/>
                  </a:lnTo>
                  <a:lnTo>
                    <a:pt x="84253" y="16900"/>
                  </a:lnTo>
                  <a:lnTo>
                    <a:pt x="76123" y="20436"/>
                  </a:lnTo>
                  <a:lnTo>
                    <a:pt x="61983" y="21383"/>
                  </a:lnTo>
                  <a:lnTo>
                    <a:pt x="44211" y="21652"/>
                  </a:lnTo>
                  <a:lnTo>
                    <a:pt x="26379" y="21334"/>
                  </a:lnTo>
                  <a:lnTo>
                    <a:pt x="12056" y="20522"/>
                  </a:lnTo>
                  <a:lnTo>
                    <a:pt x="3164" y="17148"/>
                  </a:lnTo>
                  <a:lnTo>
                    <a:pt x="0" y="10966"/>
                  </a:lnTo>
                  <a:lnTo>
                    <a:pt x="2214" y="4673"/>
                  </a:lnTo>
                  <a:lnTo>
                    <a:pt x="9456" y="971"/>
                  </a:lnTo>
                  <a:close/>
                </a:path>
              </a:pathLst>
            </a:custGeom>
            <a:ln w="118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10039524" y="918576"/>
              <a:ext cx="90170" cy="20955"/>
            </a:xfrm>
            <a:custGeom>
              <a:avLst/>
              <a:gdLst/>
              <a:ahLst/>
              <a:cxnLst/>
              <a:rect l="l" t="t" r="r" b="b"/>
              <a:pathLst>
                <a:path w="90170" h="20955">
                  <a:moveTo>
                    <a:pt x="62920" y="0"/>
                  </a:moveTo>
                  <a:lnTo>
                    <a:pt x="29160" y="1128"/>
                  </a:lnTo>
                  <a:lnTo>
                    <a:pt x="12876" y="725"/>
                  </a:lnTo>
                  <a:lnTo>
                    <a:pt x="10425" y="978"/>
                  </a:lnTo>
                  <a:lnTo>
                    <a:pt x="6887" y="2152"/>
                  </a:lnTo>
                  <a:lnTo>
                    <a:pt x="5177" y="3885"/>
                  </a:lnTo>
                  <a:lnTo>
                    <a:pt x="0" y="9126"/>
                  </a:lnTo>
                  <a:lnTo>
                    <a:pt x="3293" y="18724"/>
                  </a:lnTo>
                  <a:lnTo>
                    <a:pt x="10969" y="19622"/>
                  </a:lnTo>
                  <a:lnTo>
                    <a:pt x="28297" y="20445"/>
                  </a:lnTo>
                  <a:lnTo>
                    <a:pt x="65038" y="19146"/>
                  </a:lnTo>
                  <a:lnTo>
                    <a:pt x="82672" y="19551"/>
                  </a:lnTo>
                  <a:lnTo>
                    <a:pt x="87985" y="16214"/>
                  </a:lnTo>
                  <a:lnTo>
                    <a:pt x="89551" y="10177"/>
                  </a:lnTo>
                  <a:lnTo>
                    <a:pt x="86750" y="4120"/>
                  </a:lnTo>
                  <a:lnTo>
                    <a:pt x="78960" y="725"/>
                  </a:lnTo>
                  <a:lnTo>
                    <a:pt x="6292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10039524" y="918576"/>
              <a:ext cx="90170" cy="20955"/>
            </a:xfrm>
            <a:custGeom>
              <a:avLst/>
              <a:gdLst/>
              <a:ahLst/>
              <a:cxnLst/>
              <a:rect l="l" t="t" r="r" b="b"/>
              <a:pathLst>
                <a:path w="90170" h="20955">
                  <a:moveTo>
                    <a:pt x="5177" y="3885"/>
                  </a:moveTo>
                  <a:lnTo>
                    <a:pt x="6887" y="2152"/>
                  </a:lnTo>
                  <a:lnTo>
                    <a:pt x="10425" y="978"/>
                  </a:lnTo>
                  <a:lnTo>
                    <a:pt x="12876" y="725"/>
                  </a:lnTo>
                  <a:lnTo>
                    <a:pt x="29160" y="1128"/>
                  </a:lnTo>
                  <a:lnTo>
                    <a:pt x="46081" y="510"/>
                  </a:lnTo>
                  <a:lnTo>
                    <a:pt x="62920" y="0"/>
                  </a:lnTo>
                  <a:lnTo>
                    <a:pt x="78960" y="725"/>
                  </a:lnTo>
                  <a:lnTo>
                    <a:pt x="86750" y="4120"/>
                  </a:lnTo>
                  <a:lnTo>
                    <a:pt x="89551" y="10177"/>
                  </a:lnTo>
                  <a:lnTo>
                    <a:pt x="87985" y="16214"/>
                  </a:lnTo>
                  <a:lnTo>
                    <a:pt x="82672" y="19551"/>
                  </a:lnTo>
                  <a:lnTo>
                    <a:pt x="65038" y="19146"/>
                  </a:lnTo>
                  <a:lnTo>
                    <a:pt x="46616" y="19865"/>
                  </a:lnTo>
                  <a:lnTo>
                    <a:pt x="28297" y="20445"/>
                  </a:lnTo>
                  <a:lnTo>
                    <a:pt x="10969" y="19622"/>
                  </a:lnTo>
                  <a:lnTo>
                    <a:pt x="3293" y="18724"/>
                  </a:lnTo>
                  <a:lnTo>
                    <a:pt x="0" y="9126"/>
                  </a:lnTo>
                  <a:lnTo>
                    <a:pt x="5177" y="3885"/>
                  </a:lnTo>
                  <a:close/>
                </a:path>
              </a:pathLst>
            </a:custGeom>
            <a:ln w="118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10042443" y="1047727"/>
              <a:ext cx="86995" cy="19685"/>
            </a:xfrm>
            <a:custGeom>
              <a:avLst/>
              <a:gdLst/>
              <a:ahLst/>
              <a:cxnLst/>
              <a:rect l="l" t="t" r="r" b="b"/>
              <a:pathLst>
                <a:path w="86995" h="19684">
                  <a:moveTo>
                    <a:pt x="79753" y="0"/>
                  </a:moveTo>
                  <a:lnTo>
                    <a:pt x="6380" y="141"/>
                  </a:lnTo>
                  <a:lnTo>
                    <a:pt x="897" y="4843"/>
                  </a:lnTo>
                  <a:lnTo>
                    <a:pt x="0" y="10680"/>
                  </a:lnTo>
                  <a:lnTo>
                    <a:pt x="3214" y="15890"/>
                  </a:lnTo>
                  <a:lnTo>
                    <a:pt x="10068" y="18707"/>
                  </a:lnTo>
                  <a:lnTo>
                    <a:pt x="26245" y="19547"/>
                  </a:lnTo>
                  <a:lnTo>
                    <a:pt x="43303" y="19063"/>
                  </a:lnTo>
                  <a:lnTo>
                    <a:pt x="60449" y="18409"/>
                  </a:lnTo>
                  <a:lnTo>
                    <a:pt x="76893" y="18739"/>
                  </a:lnTo>
                  <a:lnTo>
                    <a:pt x="83564" y="15874"/>
                  </a:lnTo>
                  <a:lnTo>
                    <a:pt x="86565" y="10324"/>
                  </a:lnTo>
                  <a:lnTo>
                    <a:pt x="85444" y="4296"/>
                  </a:lnTo>
                  <a:lnTo>
                    <a:pt x="7975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10042443" y="1047727"/>
              <a:ext cx="86995" cy="19685"/>
            </a:xfrm>
            <a:custGeom>
              <a:avLst/>
              <a:gdLst/>
              <a:ahLst/>
              <a:cxnLst/>
              <a:rect l="l" t="t" r="r" b="b"/>
              <a:pathLst>
                <a:path w="86995" h="19684">
                  <a:moveTo>
                    <a:pt x="6380" y="141"/>
                  </a:moveTo>
                  <a:lnTo>
                    <a:pt x="79753" y="0"/>
                  </a:lnTo>
                  <a:lnTo>
                    <a:pt x="85444" y="4296"/>
                  </a:lnTo>
                  <a:lnTo>
                    <a:pt x="86565" y="10324"/>
                  </a:lnTo>
                  <a:lnTo>
                    <a:pt x="83564" y="15874"/>
                  </a:lnTo>
                  <a:lnTo>
                    <a:pt x="76893" y="18739"/>
                  </a:lnTo>
                  <a:lnTo>
                    <a:pt x="60449" y="18409"/>
                  </a:lnTo>
                  <a:lnTo>
                    <a:pt x="43303" y="19063"/>
                  </a:lnTo>
                  <a:lnTo>
                    <a:pt x="26245" y="19547"/>
                  </a:lnTo>
                  <a:lnTo>
                    <a:pt x="10068" y="18707"/>
                  </a:lnTo>
                  <a:lnTo>
                    <a:pt x="3214" y="15890"/>
                  </a:lnTo>
                  <a:lnTo>
                    <a:pt x="0" y="10680"/>
                  </a:lnTo>
                  <a:lnTo>
                    <a:pt x="897" y="4843"/>
                  </a:lnTo>
                  <a:lnTo>
                    <a:pt x="6380" y="141"/>
                  </a:lnTo>
                  <a:close/>
                </a:path>
              </a:pathLst>
            </a:custGeom>
            <a:ln w="118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10110166" y="1174105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4673" y="0"/>
                  </a:moveTo>
                  <a:lnTo>
                    <a:pt x="4231" y="0"/>
                  </a:lnTo>
                  <a:lnTo>
                    <a:pt x="0" y="4231"/>
                  </a:lnTo>
                  <a:lnTo>
                    <a:pt x="0" y="14673"/>
                  </a:lnTo>
                  <a:lnTo>
                    <a:pt x="4231" y="18904"/>
                  </a:lnTo>
                  <a:lnTo>
                    <a:pt x="14673" y="18904"/>
                  </a:lnTo>
                  <a:lnTo>
                    <a:pt x="18904" y="14673"/>
                  </a:lnTo>
                  <a:lnTo>
                    <a:pt x="18904" y="9456"/>
                  </a:lnTo>
                  <a:lnTo>
                    <a:pt x="18904" y="4231"/>
                  </a:lnTo>
                  <a:lnTo>
                    <a:pt x="1467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10110166" y="1174105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8904" y="9456"/>
                  </a:moveTo>
                  <a:lnTo>
                    <a:pt x="18904" y="14673"/>
                  </a:lnTo>
                  <a:lnTo>
                    <a:pt x="14673" y="18904"/>
                  </a:lnTo>
                  <a:lnTo>
                    <a:pt x="9448" y="18904"/>
                  </a:lnTo>
                  <a:lnTo>
                    <a:pt x="4231" y="18904"/>
                  </a:lnTo>
                  <a:lnTo>
                    <a:pt x="0" y="14673"/>
                  </a:lnTo>
                  <a:lnTo>
                    <a:pt x="0" y="9456"/>
                  </a:lnTo>
                  <a:lnTo>
                    <a:pt x="0" y="4231"/>
                  </a:lnTo>
                  <a:lnTo>
                    <a:pt x="4231" y="0"/>
                  </a:lnTo>
                  <a:lnTo>
                    <a:pt x="9448" y="0"/>
                  </a:lnTo>
                  <a:lnTo>
                    <a:pt x="14673" y="0"/>
                  </a:lnTo>
                  <a:lnTo>
                    <a:pt x="18904" y="4231"/>
                  </a:lnTo>
                  <a:lnTo>
                    <a:pt x="18904" y="9456"/>
                  </a:lnTo>
                  <a:close/>
                </a:path>
              </a:pathLst>
            </a:custGeom>
            <a:ln w="118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14106204" y="831973"/>
              <a:ext cx="475615" cy="508000"/>
            </a:xfrm>
            <a:custGeom>
              <a:avLst/>
              <a:gdLst/>
              <a:ahLst/>
              <a:cxnLst/>
              <a:rect l="l" t="t" r="r" b="b"/>
              <a:pathLst>
                <a:path w="475615" h="508000">
                  <a:moveTo>
                    <a:pt x="40398" y="160271"/>
                  </a:moveTo>
                  <a:lnTo>
                    <a:pt x="11848" y="193272"/>
                  </a:lnTo>
                  <a:lnTo>
                    <a:pt x="11722" y="193816"/>
                  </a:lnTo>
                  <a:lnTo>
                    <a:pt x="2862" y="241364"/>
                  </a:lnTo>
                  <a:lnTo>
                    <a:pt x="177" y="286965"/>
                  </a:lnTo>
                  <a:lnTo>
                    <a:pt x="94" y="288364"/>
                  </a:lnTo>
                  <a:lnTo>
                    <a:pt x="0" y="289972"/>
                  </a:lnTo>
                  <a:lnTo>
                    <a:pt x="4686" y="338110"/>
                  </a:lnTo>
                  <a:lnTo>
                    <a:pt x="18585" y="383312"/>
                  </a:lnTo>
                  <a:lnTo>
                    <a:pt x="18643" y="383503"/>
                  </a:lnTo>
                  <a:lnTo>
                    <a:pt x="45915" y="425230"/>
                  </a:lnTo>
                  <a:lnTo>
                    <a:pt x="83936" y="457491"/>
                  </a:lnTo>
                  <a:lnTo>
                    <a:pt x="129134" y="481109"/>
                  </a:lnTo>
                  <a:lnTo>
                    <a:pt x="177934" y="496903"/>
                  </a:lnTo>
                  <a:lnTo>
                    <a:pt x="226762" y="505695"/>
                  </a:lnTo>
                  <a:lnTo>
                    <a:pt x="248126" y="507889"/>
                  </a:lnTo>
                  <a:lnTo>
                    <a:pt x="253934" y="507889"/>
                  </a:lnTo>
                  <a:lnTo>
                    <a:pt x="264391" y="507027"/>
                  </a:lnTo>
                  <a:lnTo>
                    <a:pt x="267315" y="501471"/>
                  </a:lnTo>
                  <a:lnTo>
                    <a:pt x="270293" y="492937"/>
                  </a:lnTo>
                  <a:lnTo>
                    <a:pt x="275112" y="475072"/>
                  </a:lnTo>
                  <a:lnTo>
                    <a:pt x="223161" y="475072"/>
                  </a:lnTo>
                  <a:lnTo>
                    <a:pt x="179942" y="466290"/>
                  </a:lnTo>
                  <a:lnTo>
                    <a:pt x="137237" y="452208"/>
                  </a:lnTo>
                  <a:lnTo>
                    <a:pt x="98111" y="431434"/>
                  </a:lnTo>
                  <a:lnTo>
                    <a:pt x="65630" y="402579"/>
                  </a:lnTo>
                  <a:lnTo>
                    <a:pt x="42860" y="364251"/>
                  </a:lnTo>
                  <a:lnTo>
                    <a:pt x="32009" y="321823"/>
                  </a:lnTo>
                  <a:lnTo>
                    <a:pt x="30417" y="288364"/>
                  </a:lnTo>
                  <a:lnTo>
                    <a:pt x="30351" y="286965"/>
                  </a:lnTo>
                  <a:lnTo>
                    <a:pt x="30239" y="284621"/>
                  </a:lnTo>
                  <a:lnTo>
                    <a:pt x="30118" y="282074"/>
                  </a:lnTo>
                  <a:lnTo>
                    <a:pt x="30005" y="279696"/>
                  </a:lnTo>
                  <a:lnTo>
                    <a:pt x="29906" y="277618"/>
                  </a:lnTo>
                  <a:lnTo>
                    <a:pt x="34480" y="233276"/>
                  </a:lnTo>
                  <a:lnTo>
                    <a:pt x="43655" y="190435"/>
                  </a:lnTo>
                  <a:lnTo>
                    <a:pt x="167629" y="190435"/>
                  </a:lnTo>
                  <a:lnTo>
                    <a:pt x="162840" y="188259"/>
                  </a:lnTo>
                  <a:lnTo>
                    <a:pt x="107380" y="170447"/>
                  </a:lnTo>
                  <a:lnTo>
                    <a:pt x="67204" y="163031"/>
                  </a:lnTo>
                  <a:lnTo>
                    <a:pt x="53740" y="161282"/>
                  </a:lnTo>
                  <a:lnTo>
                    <a:pt x="40398" y="160271"/>
                  </a:lnTo>
                  <a:close/>
                </a:path>
                <a:path w="475615" h="508000">
                  <a:moveTo>
                    <a:pt x="106493" y="365110"/>
                  </a:moveTo>
                  <a:lnTo>
                    <a:pt x="95672" y="367276"/>
                  </a:lnTo>
                  <a:lnTo>
                    <a:pt x="89419" y="374172"/>
                  </a:lnTo>
                  <a:lnTo>
                    <a:pt x="88892" y="383312"/>
                  </a:lnTo>
                  <a:lnTo>
                    <a:pt x="95248" y="392211"/>
                  </a:lnTo>
                  <a:lnTo>
                    <a:pt x="115453" y="397135"/>
                  </a:lnTo>
                  <a:lnTo>
                    <a:pt x="136026" y="400926"/>
                  </a:lnTo>
                  <a:lnTo>
                    <a:pt x="156724" y="404274"/>
                  </a:lnTo>
                  <a:lnTo>
                    <a:pt x="177306" y="407869"/>
                  </a:lnTo>
                  <a:lnTo>
                    <a:pt x="223161" y="475072"/>
                  </a:lnTo>
                  <a:lnTo>
                    <a:pt x="275112" y="475072"/>
                  </a:lnTo>
                  <a:lnTo>
                    <a:pt x="278738" y="461631"/>
                  </a:lnTo>
                  <a:lnTo>
                    <a:pt x="279341" y="457791"/>
                  </a:lnTo>
                  <a:lnTo>
                    <a:pt x="246660" y="457791"/>
                  </a:lnTo>
                  <a:lnTo>
                    <a:pt x="247322" y="456774"/>
                  </a:lnTo>
                  <a:lnTo>
                    <a:pt x="246692" y="455970"/>
                  </a:lnTo>
                  <a:lnTo>
                    <a:pt x="235246" y="440333"/>
                  </a:lnTo>
                  <a:lnTo>
                    <a:pt x="224256" y="423867"/>
                  </a:lnTo>
                  <a:lnTo>
                    <a:pt x="213399" y="407261"/>
                  </a:lnTo>
                  <a:lnTo>
                    <a:pt x="202357" y="391202"/>
                  </a:lnTo>
                  <a:lnTo>
                    <a:pt x="205479" y="372904"/>
                  </a:lnTo>
                  <a:lnTo>
                    <a:pt x="152735" y="372904"/>
                  </a:lnTo>
                  <a:lnTo>
                    <a:pt x="145577" y="372340"/>
                  </a:lnTo>
                  <a:lnTo>
                    <a:pt x="131213" y="369710"/>
                  </a:lnTo>
                  <a:lnTo>
                    <a:pt x="116049" y="366729"/>
                  </a:lnTo>
                  <a:lnTo>
                    <a:pt x="106493" y="365110"/>
                  </a:lnTo>
                  <a:close/>
                </a:path>
                <a:path w="475615" h="508000">
                  <a:moveTo>
                    <a:pt x="167629" y="190435"/>
                  </a:moveTo>
                  <a:lnTo>
                    <a:pt x="43655" y="190435"/>
                  </a:lnTo>
                  <a:lnTo>
                    <a:pt x="86572" y="196580"/>
                  </a:lnTo>
                  <a:lnTo>
                    <a:pt x="130539" y="207832"/>
                  </a:lnTo>
                  <a:lnTo>
                    <a:pt x="172240" y="225430"/>
                  </a:lnTo>
                  <a:lnTo>
                    <a:pt x="208362" y="250613"/>
                  </a:lnTo>
                  <a:lnTo>
                    <a:pt x="235588" y="284621"/>
                  </a:lnTo>
                  <a:lnTo>
                    <a:pt x="251356" y="325574"/>
                  </a:lnTo>
                  <a:lnTo>
                    <a:pt x="256993" y="369229"/>
                  </a:lnTo>
                  <a:lnTo>
                    <a:pt x="255269" y="413730"/>
                  </a:lnTo>
                  <a:lnTo>
                    <a:pt x="249135" y="455970"/>
                  </a:lnTo>
                  <a:lnTo>
                    <a:pt x="249019" y="456774"/>
                  </a:lnTo>
                  <a:lnTo>
                    <a:pt x="248953" y="457223"/>
                  </a:lnTo>
                  <a:lnTo>
                    <a:pt x="246660" y="457791"/>
                  </a:lnTo>
                  <a:lnTo>
                    <a:pt x="279341" y="457791"/>
                  </a:lnTo>
                  <a:lnTo>
                    <a:pt x="284178" y="427011"/>
                  </a:lnTo>
                  <a:lnTo>
                    <a:pt x="286760" y="392211"/>
                  </a:lnTo>
                  <a:lnTo>
                    <a:pt x="286692" y="359484"/>
                  </a:lnTo>
                  <a:lnTo>
                    <a:pt x="286536" y="356056"/>
                  </a:lnTo>
                  <a:lnTo>
                    <a:pt x="286519" y="355685"/>
                  </a:lnTo>
                  <a:lnTo>
                    <a:pt x="283564" y="342344"/>
                  </a:lnTo>
                  <a:lnTo>
                    <a:pt x="285116" y="340130"/>
                  </a:lnTo>
                  <a:lnTo>
                    <a:pt x="334179" y="326583"/>
                  </a:lnTo>
                  <a:lnTo>
                    <a:pt x="370349" y="310397"/>
                  </a:lnTo>
                  <a:lnTo>
                    <a:pt x="277764" y="310397"/>
                  </a:lnTo>
                  <a:lnTo>
                    <a:pt x="270947" y="288364"/>
                  </a:lnTo>
                  <a:lnTo>
                    <a:pt x="291916" y="258860"/>
                  </a:lnTo>
                  <a:lnTo>
                    <a:pt x="255888" y="258860"/>
                  </a:lnTo>
                  <a:lnTo>
                    <a:pt x="247609" y="249253"/>
                  </a:lnTo>
                  <a:lnTo>
                    <a:pt x="239168" y="239721"/>
                  </a:lnTo>
                  <a:lnTo>
                    <a:pt x="230269" y="230599"/>
                  </a:lnTo>
                  <a:lnTo>
                    <a:pt x="220616" y="222224"/>
                  </a:lnTo>
                  <a:lnTo>
                    <a:pt x="218315" y="219135"/>
                  </a:lnTo>
                  <a:lnTo>
                    <a:pt x="218506" y="215006"/>
                  </a:lnTo>
                  <a:lnTo>
                    <a:pt x="218631" y="212311"/>
                  </a:lnTo>
                  <a:lnTo>
                    <a:pt x="218701" y="210807"/>
                  </a:lnTo>
                  <a:lnTo>
                    <a:pt x="218789" y="208902"/>
                  </a:lnTo>
                  <a:lnTo>
                    <a:pt x="218908" y="206350"/>
                  </a:lnTo>
                  <a:lnTo>
                    <a:pt x="219205" y="200845"/>
                  </a:lnTo>
                  <a:lnTo>
                    <a:pt x="219305" y="200341"/>
                  </a:lnTo>
                  <a:lnTo>
                    <a:pt x="189433" y="200341"/>
                  </a:lnTo>
                  <a:lnTo>
                    <a:pt x="167629" y="190435"/>
                  </a:lnTo>
                  <a:close/>
                </a:path>
                <a:path w="475615" h="508000">
                  <a:moveTo>
                    <a:pt x="105193" y="258293"/>
                  </a:moveTo>
                  <a:lnTo>
                    <a:pt x="96012" y="258539"/>
                  </a:lnTo>
                  <a:lnTo>
                    <a:pt x="89357" y="263104"/>
                  </a:lnTo>
                  <a:lnTo>
                    <a:pt x="86261" y="270614"/>
                  </a:lnTo>
                  <a:lnTo>
                    <a:pt x="87754" y="279696"/>
                  </a:lnTo>
                  <a:lnTo>
                    <a:pt x="152735" y="372904"/>
                  </a:lnTo>
                  <a:lnTo>
                    <a:pt x="205479" y="372904"/>
                  </a:lnTo>
                  <a:lnTo>
                    <a:pt x="208354" y="356056"/>
                  </a:lnTo>
                  <a:lnTo>
                    <a:pt x="176557" y="356056"/>
                  </a:lnTo>
                  <a:lnTo>
                    <a:pt x="176462" y="354661"/>
                  </a:lnTo>
                  <a:lnTo>
                    <a:pt x="174800" y="352344"/>
                  </a:lnTo>
                  <a:lnTo>
                    <a:pt x="160067" y="330959"/>
                  </a:lnTo>
                  <a:lnTo>
                    <a:pt x="145270" y="308812"/>
                  </a:lnTo>
                  <a:lnTo>
                    <a:pt x="130251" y="286965"/>
                  </a:lnTo>
                  <a:lnTo>
                    <a:pt x="114854" y="266480"/>
                  </a:lnTo>
                  <a:lnTo>
                    <a:pt x="111978" y="262895"/>
                  </a:lnTo>
                  <a:lnTo>
                    <a:pt x="110205" y="259467"/>
                  </a:lnTo>
                  <a:lnTo>
                    <a:pt x="105193" y="258293"/>
                  </a:lnTo>
                  <a:close/>
                </a:path>
                <a:path w="475615" h="508000">
                  <a:moveTo>
                    <a:pt x="197153" y="296781"/>
                  </a:moveTo>
                  <a:lnTo>
                    <a:pt x="188614" y="303155"/>
                  </a:lnTo>
                  <a:lnTo>
                    <a:pt x="185086" y="313074"/>
                  </a:lnTo>
                  <a:lnTo>
                    <a:pt x="182635" y="326583"/>
                  </a:lnTo>
                  <a:lnTo>
                    <a:pt x="182536" y="327127"/>
                  </a:lnTo>
                  <a:lnTo>
                    <a:pt x="180480" y="341777"/>
                  </a:lnTo>
                  <a:lnTo>
                    <a:pt x="178432" y="353487"/>
                  </a:lnTo>
                  <a:lnTo>
                    <a:pt x="178148" y="354661"/>
                  </a:lnTo>
                  <a:lnTo>
                    <a:pt x="178054" y="355867"/>
                  </a:lnTo>
                  <a:lnTo>
                    <a:pt x="176557" y="356056"/>
                  </a:lnTo>
                  <a:lnTo>
                    <a:pt x="208354" y="356056"/>
                  </a:lnTo>
                  <a:lnTo>
                    <a:pt x="215210" y="315874"/>
                  </a:lnTo>
                  <a:lnTo>
                    <a:pt x="214108" y="304938"/>
                  </a:lnTo>
                  <a:lnTo>
                    <a:pt x="206871" y="297975"/>
                  </a:lnTo>
                  <a:lnTo>
                    <a:pt x="197153" y="296781"/>
                  </a:lnTo>
                  <a:close/>
                </a:path>
                <a:path w="475615" h="508000">
                  <a:moveTo>
                    <a:pt x="463127" y="30504"/>
                  </a:moveTo>
                  <a:lnTo>
                    <a:pt x="428010" y="30504"/>
                  </a:lnTo>
                  <a:lnTo>
                    <a:pt x="432533" y="31174"/>
                  </a:lnTo>
                  <a:lnTo>
                    <a:pt x="435328" y="40293"/>
                  </a:lnTo>
                  <a:lnTo>
                    <a:pt x="439060" y="59135"/>
                  </a:lnTo>
                  <a:lnTo>
                    <a:pt x="442459" y="78928"/>
                  </a:lnTo>
                  <a:lnTo>
                    <a:pt x="444251" y="90867"/>
                  </a:lnTo>
                  <a:lnTo>
                    <a:pt x="446316" y="124419"/>
                  </a:lnTo>
                  <a:lnTo>
                    <a:pt x="444575" y="157109"/>
                  </a:lnTo>
                  <a:lnTo>
                    <a:pt x="444495" y="158610"/>
                  </a:lnTo>
                  <a:lnTo>
                    <a:pt x="424708" y="222823"/>
                  </a:lnTo>
                  <a:lnTo>
                    <a:pt x="397326" y="256876"/>
                  </a:lnTo>
                  <a:lnTo>
                    <a:pt x="361266" y="282074"/>
                  </a:lnTo>
                  <a:lnTo>
                    <a:pt x="320190" y="299541"/>
                  </a:lnTo>
                  <a:lnTo>
                    <a:pt x="277764" y="310397"/>
                  </a:lnTo>
                  <a:lnTo>
                    <a:pt x="370349" y="310397"/>
                  </a:lnTo>
                  <a:lnTo>
                    <a:pt x="417927" y="278458"/>
                  </a:lnTo>
                  <a:lnTo>
                    <a:pt x="448271" y="241364"/>
                  </a:lnTo>
                  <a:lnTo>
                    <a:pt x="468105" y="193816"/>
                  </a:lnTo>
                  <a:lnTo>
                    <a:pt x="474946" y="151421"/>
                  </a:lnTo>
                  <a:lnTo>
                    <a:pt x="475151" y="132701"/>
                  </a:lnTo>
                  <a:lnTo>
                    <a:pt x="475273" y="121550"/>
                  </a:lnTo>
                  <a:lnTo>
                    <a:pt x="475398" y="110170"/>
                  </a:lnTo>
                  <a:lnTo>
                    <a:pt x="475450" y="105373"/>
                  </a:lnTo>
                  <a:lnTo>
                    <a:pt x="470247" y="59499"/>
                  </a:lnTo>
                  <a:lnTo>
                    <a:pt x="463127" y="30504"/>
                  </a:lnTo>
                  <a:close/>
                </a:path>
                <a:path w="475615" h="508000">
                  <a:moveTo>
                    <a:pt x="277228" y="137858"/>
                  </a:moveTo>
                  <a:lnTo>
                    <a:pt x="269003" y="138668"/>
                  </a:lnTo>
                  <a:lnTo>
                    <a:pt x="263764" y="142634"/>
                  </a:lnTo>
                  <a:lnTo>
                    <a:pt x="261179" y="149025"/>
                  </a:lnTo>
                  <a:lnTo>
                    <a:pt x="260916" y="157109"/>
                  </a:lnTo>
                  <a:lnTo>
                    <a:pt x="263373" y="174571"/>
                  </a:lnTo>
                  <a:lnTo>
                    <a:pt x="263473" y="175281"/>
                  </a:lnTo>
                  <a:lnTo>
                    <a:pt x="267622" y="195873"/>
                  </a:lnTo>
                  <a:lnTo>
                    <a:pt x="270935" y="211978"/>
                  </a:lnTo>
                  <a:lnTo>
                    <a:pt x="271003" y="212311"/>
                  </a:lnTo>
                  <a:lnTo>
                    <a:pt x="273836" y="230599"/>
                  </a:lnTo>
                  <a:lnTo>
                    <a:pt x="255888" y="258860"/>
                  </a:lnTo>
                  <a:lnTo>
                    <a:pt x="291916" y="258860"/>
                  </a:lnTo>
                  <a:lnTo>
                    <a:pt x="298592" y="249467"/>
                  </a:lnTo>
                  <a:lnTo>
                    <a:pt x="317274" y="245208"/>
                  </a:lnTo>
                  <a:lnTo>
                    <a:pt x="356094" y="239331"/>
                  </a:lnTo>
                  <a:lnTo>
                    <a:pt x="374794" y="235400"/>
                  </a:lnTo>
                  <a:lnTo>
                    <a:pt x="384686" y="229075"/>
                  </a:lnTo>
                  <a:lnTo>
                    <a:pt x="387610" y="219704"/>
                  </a:lnTo>
                  <a:lnTo>
                    <a:pt x="385763" y="215006"/>
                  </a:lnTo>
                  <a:lnTo>
                    <a:pt x="322997" y="215006"/>
                  </a:lnTo>
                  <a:lnTo>
                    <a:pt x="323367" y="212752"/>
                  </a:lnTo>
                  <a:lnTo>
                    <a:pt x="334893" y="196361"/>
                  </a:lnTo>
                  <a:lnTo>
                    <a:pt x="299529" y="196361"/>
                  </a:lnTo>
                  <a:lnTo>
                    <a:pt x="297559" y="195873"/>
                  </a:lnTo>
                  <a:lnTo>
                    <a:pt x="295909" y="185300"/>
                  </a:lnTo>
                  <a:lnTo>
                    <a:pt x="294272" y="173514"/>
                  </a:lnTo>
                  <a:lnTo>
                    <a:pt x="292452" y="161706"/>
                  </a:lnTo>
                  <a:lnTo>
                    <a:pt x="290160" y="150711"/>
                  </a:lnTo>
                  <a:lnTo>
                    <a:pt x="288402" y="143689"/>
                  </a:lnTo>
                  <a:lnTo>
                    <a:pt x="284935" y="138668"/>
                  </a:lnTo>
                  <a:lnTo>
                    <a:pt x="285139" y="138668"/>
                  </a:lnTo>
                  <a:lnTo>
                    <a:pt x="277228" y="137858"/>
                  </a:lnTo>
                  <a:close/>
                </a:path>
                <a:path w="475615" h="508000">
                  <a:moveTo>
                    <a:pt x="374739" y="205904"/>
                  </a:moveTo>
                  <a:lnTo>
                    <a:pt x="364336" y="206350"/>
                  </a:lnTo>
                  <a:lnTo>
                    <a:pt x="350863" y="208902"/>
                  </a:lnTo>
                  <a:lnTo>
                    <a:pt x="337042" y="211978"/>
                  </a:lnTo>
                  <a:lnTo>
                    <a:pt x="325597" y="213997"/>
                  </a:lnTo>
                  <a:lnTo>
                    <a:pt x="324124" y="214147"/>
                  </a:lnTo>
                  <a:lnTo>
                    <a:pt x="322997" y="215006"/>
                  </a:lnTo>
                  <a:lnTo>
                    <a:pt x="385763" y="215006"/>
                  </a:lnTo>
                  <a:lnTo>
                    <a:pt x="384112" y="210807"/>
                  </a:lnTo>
                  <a:lnTo>
                    <a:pt x="374739" y="205904"/>
                  </a:lnTo>
                  <a:close/>
                </a:path>
                <a:path w="475615" h="508000">
                  <a:moveTo>
                    <a:pt x="435953" y="0"/>
                  </a:moveTo>
                  <a:lnTo>
                    <a:pt x="391129" y="5363"/>
                  </a:lnTo>
                  <a:lnTo>
                    <a:pt x="343503" y="17628"/>
                  </a:lnTo>
                  <a:lnTo>
                    <a:pt x="298382" y="35736"/>
                  </a:lnTo>
                  <a:lnTo>
                    <a:pt x="259896" y="59135"/>
                  </a:lnTo>
                  <a:lnTo>
                    <a:pt x="230312" y="87880"/>
                  </a:lnTo>
                  <a:lnTo>
                    <a:pt x="209032" y="121550"/>
                  </a:lnTo>
                  <a:lnTo>
                    <a:pt x="195583" y="159300"/>
                  </a:lnTo>
                  <a:lnTo>
                    <a:pt x="189433" y="200341"/>
                  </a:lnTo>
                  <a:lnTo>
                    <a:pt x="219305" y="200341"/>
                  </a:lnTo>
                  <a:lnTo>
                    <a:pt x="229140" y="150711"/>
                  </a:lnTo>
                  <a:lnTo>
                    <a:pt x="229174" y="150539"/>
                  </a:lnTo>
                  <a:lnTo>
                    <a:pt x="251436" y="110170"/>
                  </a:lnTo>
                  <a:lnTo>
                    <a:pt x="283730" y="78928"/>
                  </a:lnTo>
                  <a:lnTo>
                    <a:pt x="323798" y="56001"/>
                  </a:lnTo>
                  <a:lnTo>
                    <a:pt x="369379" y="40579"/>
                  </a:lnTo>
                  <a:lnTo>
                    <a:pt x="418215" y="31852"/>
                  </a:lnTo>
                  <a:lnTo>
                    <a:pt x="422856" y="31324"/>
                  </a:lnTo>
                  <a:lnTo>
                    <a:pt x="428010" y="30504"/>
                  </a:lnTo>
                  <a:lnTo>
                    <a:pt x="463127" y="30504"/>
                  </a:lnTo>
                  <a:lnTo>
                    <a:pt x="459965" y="17628"/>
                  </a:lnTo>
                  <a:lnTo>
                    <a:pt x="456505" y="8456"/>
                  </a:lnTo>
                  <a:lnTo>
                    <a:pt x="452409" y="2942"/>
                  </a:lnTo>
                  <a:lnTo>
                    <a:pt x="446088" y="364"/>
                  </a:lnTo>
                  <a:lnTo>
                    <a:pt x="435953" y="0"/>
                  </a:lnTo>
                  <a:close/>
                </a:path>
                <a:path w="475615" h="508000">
                  <a:moveTo>
                    <a:pt x="378378" y="98702"/>
                  </a:moveTo>
                  <a:lnTo>
                    <a:pt x="368277" y="99953"/>
                  </a:lnTo>
                  <a:lnTo>
                    <a:pt x="364203" y="101939"/>
                  </a:lnTo>
                  <a:lnTo>
                    <a:pt x="360090" y="108961"/>
                  </a:lnTo>
                  <a:lnTo>
                    <a:pt x="357268" y="112743"/>
                  </a:lnTo>
                  <a:lnTo>
                    <a:pt x="343045" y="132701"/>
                  </a:lnTo>
                  <a:lnTo>
                    <a:pt x="329225" y="153141"/>
                  </a:lnTo>
                  <a:lnTo>
                    <a:pt x="315327" y="173514"/>
                  </a:lnTo>
                  <a:lnTo>
                    <a:pt x="300869" y="193272"/>
                  </a:lnTo>
                  <a:lnTo>
                    <a:pt x="300175" y="194170"/>
                  </a:lnTo>
                  <a:lnTo>
                    <a:pt x="299695" y="195226"/>
                  </a:lnTo>
                  <a:lnTo>
                    <a:pt x="299601" y="195873"/>
                  </a:lnTo>
                  <a:lnTo>
                    <a:pt x="299529" y="196361"/>
                  </a:lnTo>
                  <a:lnTo>
                    <a:pt x="334893" y="196361"/>
                  </a:lnTo>
                  <a:lnTo>
                    <a:pt x="387253" y="121900"/>
                  </a:lnTo>
                  <a:lnTo>
                    <a:pt x="389967" y="112114"/>
                  </a:lnTo>
                  <a:lnTo>
                    <a:pt x="386308" y="103569"/>
                  </a:lnTo>
                  <a:lnTo>
                    <a:pt x="378378" y="98702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14106204" y="831973"/>
              <a:ext cx="475615" cy="508000"/>
            </a:xfrm>
            <a:custGeom>
              <a:avLst/>
              <a:gdLst/>
              <a:ahLst/>
              <a:cxnLst/>
              <a:rect l="l" t="t" r="r" b="b"/>
              <a:pathLst>
                <a:path w="475615" h="508000">
                  <a:moveTo>
                    <a:pt x="248953" y="457223"/>
                  </a:moveTo>
                  <a:lnTo>
                    <a:pt x="255269" y="413730"/>
                  </a:lnTo>
                  <a:lnTo>
                    <a:pt x="256993" y="369229"/>
                  </a:lnTo>
                  <a:lnTo>
                    <a:pt x="251356" y="325574"/>
                  </a:lnTo>
                  <a:lnTo>
                    <a:pt x="235588" y="284621"/>
                  </a:lnTo>
                  <a:lnTo>
                    <a:pt x="208362" y="250613"/>
                  </a:lnTo>
                  <a:lnTo>
                    <a:pt x="172240" y="225430"/>
                  </a:lnTo>
                  <a:lnTo>
                    <a:pt x="130539" y="207832"/>
                  </a:lnTo>
                  <a:lnTo>
                    <a:pt x="86572" y="196580"/>
                  </a:lnTo>
                  <a:lnTo>
                    <a:pt x="43655" y="190435"/>
                  </a:lnTo>
                  <a:lnTo>
                    <a:pt x="34480" y="233276"/>
                  </a:lnTo>
                  <a:lnTo>
                    <a:pt x="29906" y="277618"/>
                  </a:lnTo>
                  <a:lnTo>
                    <a:pt x="32009" y="321823"/>
                  </a:lnTo>
                  <a:lnTo>
                    <a:pt x="42860" y="364251"/>
                  </a:lnTo>
                  <a:lnTo>
                    <a:pt x="65630" y="402579"/>
                  </a:lnTo>
                  <a:lnTo>
                    <a:pt x="98111" y="431434"/>
                  </a:lnTo>
                  <a:lnTo>
                    <a:pt x="137237" y="452208"/>
                  </a:lnTo>
                  <a:lnTo>
                    <a:pt x="179942" y="466290"/>
                  </a:lnTo>
                  <a:lnTo>
                    <a:pt x="223161" y="475072"/>
                  </a:lnTo>
                  <a:lnTo>
                    <a:pt x="177306" y="407869"/>
                  </a:lnTo>
                  <a:lnTo>
                    <a:pt x="156724" y="404274"/>
                  </a:lnTo>
                  <a:lnTo>
                    <a:pt x="136026" y="400926"/>
                  </a:lnTo>
                  <a:lnTo>
                    <a:pt x="115453" y="397135"/>
                  </a:lnTo>
                  <a:lnTo>
                    <a:pt x="95248" y="392211"/>
                  </a:lnTo>
                  <a:lnTo>
                    <a:pt x="88892" y="383312"/>
                  </a:lnTo>
                  <a:lnTo>
                    <a:pt x="89419" y="374172"/>
                  </a:lnTo>
                  <a:lnTo>
                    <a:pt x="95672" y="367276"/>
                  </a:lnTo>
                  <a:lnTo>
                    <a:pt x="106493" y="365110"/>
                  </a:lnTo>
                  <a:lnTo>
                    <a:pt x="116049" y="366729"/>
                  </a:lnTo>
                  <a:lnTo>
                    <a:pt x="131213" y="369710"/>
                  </a:lnTo>
                  <a:lnTo>
                    <a:pt x="145577" y="372340"/>
                  </a:lnTo>
                  <a:lnTo>
                    <a:pt x="152735" y="372904"/>
                  </a:lnTo>
                  <a:lnTo>
                    <a:pt x="87754" y="279696"/>
                  </a:lnTo>
                  <a:lnTo>
                    <a:pt x="86261" y="270614"/>
                  </a:lnTo>
                  <a:lnTo>
                    <a:pt x="89357" y="263104"/>
                  </a:lnTo>
                  <a:lnTo>
                    <a:pt x="96012" y="258539"/>
                  </a:lnTo>
                  <a:lnTo>
                    <a:pt x="105193" y="258293"/>
                  </a:lnTo>
                  <a:lnTo>
                    <a:pt x="110205" y="259467"/>
                  </a:lnTo>
                  <a:lnTo>
                    <a:pt x="111978" y="262895"/>
                  </a:lnTo>
                  <a:lnTo>
                    <a:pt x="114854" y="266480"/>
                  </a:lnTo>
                  <a:lnTo>
                    <a:pt x="130251" y="286965"/>
                  </a:lnTo>
                  <a:lnTo>
                    <a:pt x="145270" y="308812"/>
                  </a:lnTo>
                  <a:lnTo>
                    <a:pt x="160067" y="330959"/>
                  </a:lnTo>
                  <a:lnTo>
                    <a:pt x="174800" y="352344"/>
                  </a:lnTo>
                  <a:lnTo>
                    <a:pt x="175580" y="353447"/>
                  </a:lnTo>
                  <a:lnTo>
                    <a:pt x="176462" y="354661"/>
                  </a:lnTo>
                  <a:lnTo>
                    <a:pt x="176557" y="356056"/>
                  </a:lnTo>
                  <a:lnTo>
                    <a:pt x="178054" y="355867"/>
                  </a:lnTo>
                  <a:lnTo>
                    <a:pt x="178149" y="354653"/>
                  </a:lnTo>
                  <a:lnTo>
                    <a:pt x="178432" y="353487"/>
                  </a:lnTo>
                  <a:lnTo>
                    <a:pt x="180480" y="341777"/>
                  </a:lnTo>
                  <a:lnTo>
                    <a:pt x="182536" y="327127"/>
                  </a:lnTo>
                  <a:lnTo>
                    <a:pt x="185086" y="313074"/>
                  </a:lnTo>
                  <a:lnTo>
                    <a:pt x="188614" y="303155"/>
                  </a:lnTo>
                  <a:lnTo>
                    <a:pt x="197153" y="296781"/>
                  </a:lnTo>
                  <a:lnTo>
                    <a:pt x="206871" y="297975"/>
                  </a:lnTo>
                  <a:lnTo>
                    <a:pt x="214108" y="304938"/>
                  </a:lnTo>
                  <a:lnTo>
                    <a:pt x="215210" y="315874"/>
                  </a:lnTo>
                  <a:lnTo>
                    <a:pt x="202357" y="391202"/>
                  </a:lnTo>
                  <a:lnTo>
                    <a:pt x="213399" y="407261"/>
                  </a:lnTo>
                  <a:lnTo>
                    <a:pt x="224256" y="423867"/>
                  </a:lnTo>
                  <a:lnTo>
                    <a:pt x="235246" y="440333"/>
                  </a:lnTo>
                  <a:lnTo>
                    <a:pt x="246692" y="455970"/>
                  </a:lnTo>
                  <a:lnTo>
                    <a:pt x="247322" y="456774"/>
                  </a:lnTo>
                  <a:lnTo>
                    <a:pt x="246660" y="457791"/>
                  </a:lnTo>
                  <a:lnTo>
                    <a:pt x="248953" y="457223"/>
                  </a:lnTo>
                  <a:close/>
                </a:path>
                <a:path w="475615" h="508000">
                  <a:moveTo>
                    <a:pt x="277764" y="310397"/>
                  </a:moveTo>
                  <a:lnTo>
                    <a:pt x="320190" y="299541"/>
                  </a:lnTo>
                  <a:lnTo>
                    <a:pt x="361266" y="282074"/>
                  </a:lnTo>
                  <a:lnTo>
                    <a:pt x="397326" y="256876"/>
                  </a:lnTo>
                  <a:lnTo>
                    <a:pt x="424708" y="222823"/>
                  </a:lnTo>
                  <a:lnTo>
                    <a:pt x="444495" y="158610"/>
                  </a:lnTo>
                  <a:lnTo>
                    <a:pt x="446316" y="124419"/>
                  </a:lnTo>
                  <a:lnTo>
                    <a:pt x="444251" y="90867"/>
                  </a:lnTo>
                  <a:lnTo>
                    <a:pt x="435328" y="40293"/>
                  </a:lnTo>
                  <a:lnTo>
                    <a:pt x="428010" y="30504"/>
                  </a:lnTo>
                  <a:lnTo>
                    <a:pt x="422856" y="31324"/>
                  </a:lnTo>
                  <a:lnTo>
                    <a:pt x="418215" y="31852"/>
                  </a:lnTo>
                  <a:lnTo>
                    <a:pt x="369379" y="40579"/>
                  </a:lnTo>
                  <a:lnTo>
                    <a:pt x="323798" y="56001"/>
                  </a:lnTo>
                  <a:lnTo>
                    <a:pt x="283730" y="78928"/>
                  </a:lnTo>
                  <a:lnTo>
                    <a:pt x="251436" y="110170"/>
                  </a:lnTo>
                  <a:lnTo>
                    <a:pt x="229174" y="150539"/>
                  </a:lnTo>
                  <a:lnTo>
                    <a:pt x="219205" y="200845"/>
                  </a:lnTo>
                  <a:lnTo>
                    <a:pt x="218315" y="219135"/>
                  </a:lnTo>
                  <a:lnTo>
                    <a:pt x="220616" y="222224"/>
                  </a:lnTo>
                  <a:lnTo>
                    <a:pt x="230269" y="230599"/>
                  </a:lnTo>
                  <a:lnTo>
                    <a:pt x="239168" y="239721"/>
                  </a:lnTo>
                  <a:lnTo>
                    <a:pt x="247609" y="249253"/>
                  </a:lnTo>
                  <a:lnTo>
                    <a:pt x="255888" y="258860"/>
                  </a:lnTo>
                  <a:lnTo>
                    <a:pt x="273839" y="230593"/>
                  </a:lnTo>
                  <a:lnTo>
                    <a:pt x="271003" y="212311"/>
                  </a:lnTo>
                  <a:lnTo>
                    <a:pt x="267191" y="193777"/>
                  </a:lnTo>
                  <a:lnTo>
                    <a:pt x="263473" y="175281"/>
                  </a:lnTo>
                  <a:lnTo>
                    <a:pt x="260916" y="157109"/>
                  </a:lnTo>
                  <a:lnTo>
                    <a:pt x="261179" y="149025"/>
                  </a:lnTo>
                  <a:lnTo>
                    <a:pt x="263764" y="142634"/>
                  </a:lnTo>
                  <a:lnTo>
                    <a:pt x="269003" y="138668"/>
                  </a:lnTo>
                  <a:lnTo>
                    <a:pt x="277228" y="137858"/>
                  </a:lnTo>
                  <a:lnTo>
                    <a:pt x="284919" y="138646"/>
                  </a:lnTo>
                  <a:lnTo>
                    <a:pt x="295812" y="184683"/>
                  </a:lnTo>
                  <a:lnTo>
                    <a:pt x="297559" y="195873"/>
                  </a:lnTo>
                  <a:lnTo>
                    <a:pt x="299529" y="196361"/>
                  </a:lnTo>
                  <a:lnTo>
                    <a:pt x="299695" y="195226"/>
                  </a:lnTo>
                  <a:lnTo>
                    <a:pt x="300175" y="194170"/>
                  </a:lnTo>
                  <a:lnTo>
                    <a:pt x="300869" y="193272"/>
                  </a:lnTo>
                  <a:lnTo>
                    <a:pt x="315327" y="173514"/>
                  </a:lnTo>
                  <a:lnTo>
                    <a:pt x="329225" y="153141"/>
                  </a:lnTo>
                  <a:lnTo>
                    <a:pt x="343045" y="132701"/>
                  </a:lnTo>
                  <a:lnTo>
                    <a:pt x="357268" y="112743"/>
                  </a:lnTo>
                  <a:lnTo>
                    <a:pt x="360089" y="108961"/>
                  </a:lnTo>
                  <a:lnTo>
                    <a:pt x="364203" y="101939"/>
                  </a:lnTo>
                  <a:lnTo>
                    <a:pt x="368277" y="99953"/>
                  </a:lnTo>
                  <a:lnTo>
                    <a:pt x="378378" y="98702"/>
                  </a:lnTo>
                  <a:lnTo>
                    <a:pt x="386308" y="103569"/>
                  </a:lnTo>
                  <a:lnTo>
                    <a:pt x="389967" y="112114"/>
                  </a:lnTo>
                  <a:lnTo>
                    <a:pt x="387253" y="121900"/>
                  </a:lnTo>
                  <a:lnTo>
                    <a:pt x="323367" y="212752"/>
                  </a:lnTo>
                  <a:lnTo>
                    <a:pt x="322997" y="215006"/>
                  </a:lnTo>
                  <a:lnTo>
                    <a:pt x="324124" y="214147"/>
                  </a:lnTo>
                  <a:lnTo>
                    <a:pt x="325597" y="213997"/>
                  </a:lnTo>
                  <a:lnTo>
                    <a:pt x="337042" y="211978"/>
                  </a:lnTo>
                  <a:lnTo>
                    <a:pt x="350863" y="208902"/>
                  </a:lnTo>
                  <a:lnTo>
                    <a:pt x="364336" y="206350"/>
                  </a:lnTo>
                  <a:lnTo>
                    <a:pt x="374739" y="205904"/>
                  </a:lnTo>
                  <a:lnTo>
                    <a:pt x="384112" y="210807"/>
                  </a:lnTo>
                  <a:lnTo>
                    <a:pt x="387610" y="219704"/>
                  </a:lnTo>
                  <a:lnTo>
                    <a:pt x="384686" y="229075"/>
                  </a:lnTo>
                  <a:lnTo>
                    <a:pt x="374794" y="235400"/>
                  </a:lnTo>
                  <a:lnTo>
                    <a:pt x="356094" y="239331"/>
                  </a:lnTo>
                  <a:lnTo>
                    <a:pt x="336681" y="242215"/>
                  </a:lnTo>
                  <a:lnTo>
                    <a:pt x="317274" y="245208"/>
                  </a:lnTo>
                  <a:lnTo>
                    <a:pt x="298592" y="249467"/>
                  </a:lnTo>
                  <a:lnTo>
                    <a:pt x="270947" y="288364"/>
                  </a:lnTo>
                  <a:lnTo>
                    <a:pt x="277764" y="310397"/>
                  </a:lnTo>
                  <a:close/>
                </a:path>
                <a:path w="475615" h="508000">
                  <a:moveTo>
                    <a:pt x="189433" y="200341"/>
                  </a:moveTo>
                  <a:lnTo>
                    <a:pt x="195583" y="159300"/>
                  </a:lnTo>
                  <a:lnTo>
                    <a:pt x="209032" y="121550"/>
                  </a:lnTo>
                  <a:lnTo>
                    <a:pt x="230312" y="87880"/>
                  </a:lnTo>
                  <a:lnTo>
                    <a:pt x="259954" y="59078"/>
                  </a:lnTo>
                  <a:lnTo>
                    <a:pt x="298382" y="35736"/>
                  </a:lnTo>
                  <a:lnTo>
                    <a:pt x="343690" y="17553"/>
                  </a:lnTo>
                  <a:lnTo>
                    <a:pt x="391129" y="5363"/>
                  </a:lnTo>
                  <a:lnTo>
                    <a:pt x="435953" y="0"/>
                  </a:lnTo>
                  <a:lnTo>
                    <a:pt x="446088" y="364"/>
                  </a:lnTo>
                  <a:lnTo>
                    <a:pt x="470247" y="59499"/>
                  </a:lnTo>
                  <a:lnTo>
                    <a:pt x="475450" y="105373"/>
                  </a:lnTo>
                  <a:lnTo>
                    <a:pt x="474946" y="151421"/>
                  </a:lnTo>
                  <a:lnTo>
                    <a:pt x="468105" y="193816"/>
                  </a:lnTo>
                  <a:lnTo>
                    <a:pt x="448293" y="241337"/>
                  </a:lnTo>
                  <a:lnTo>
                    <a:pt x="417927" y="278458"/>
                  </a:lnTo>
                  <a:lnTo>
                    <a:pt x="379169" y="306450"/>
                  </a:lnTo>
                  <a:lnTo>
                    <a:pt x="334179" y="326583"/>
                  </a:lnTo>
                  <a:lnTo>
                    <a:pt x="285116" y="340130"/>
                  </a:lnTo>
                  <a:lnTo>
                    <a:pt x="283564" y="342344"/>
                  </a:lnTo>
                  <a:lnTo>
                    <a:pt x="286519" y="355685"/>
                  </a:lnTo>
                  <a:lnTo>
                    <a:pt x="286692" y="359484"/>
                  </a:lnTo>
                  <a:lnTo>
                    <a:pt x="286776" y="391990"/>
                  </a:lnTo>
                  <a:lnTo>
                    <a:pt x="284178" y="427011"/>
                  </a:lnTo>
                  <a:lnTo>
                    <a:pt x="270293" y="492937"/>
                  </a:lnTo>
                  <a:lnTo>
                    <a:pt x="248126" y="507889"/>
                  </a:lnTo>
                  <a:lnTo>
                    <a:pt x="240756" y="507332"/>
                  </a:lnTo>
                  <a:lnTo>
                    <a:pt x="177934" y="496903"/>
                  </a:lnTo>
                  <a:lnTo>
                    <a:pt x="129134" y="481109"/>
                  </a:lnTo>
                  <a:lnTo>
                    <a:pt x="83936" y="457491"/>
                  </a:lnTo>
                  <a:lnTo>
                    <a:pt x="45915" y="425230"/>
                  </a:lnTo>
                  <a:lnTo>
                    <a:pt x="18643" y="383503"/>
                  </a:lnTo>
                  <a:lnTo>
                    <a:pt x="4686" y="338110"/>
                  </a:lnTo>
                  <a:lnTo>
                    <a:pt x="0" y="289972"/>
                  </a:lnTo>
                  <a:lnTo>
                    <a:pt x="2862" y="241364"/>
                  </a:lnTo>
                  <a:lnTo>
                    <a:pt x="11551" y="194557"/>
                  </a:lnTo>
                  <a:lnTo>
                    <a:pt x="29298" y="160726"/>
                  </a:lnTo>
                  <a:lnTo>
                    <a:pt x="40398" y="160271"/>
                  </a:lnTo>
                  <a:lnTo>
                    <a:pt x="53740" y="161282"/>
                  </a:lnTo>
                  <a:lnTo>
                    <a:pt x="107380" y="170447"/>
                  </a:lnTo>
                  <a:lnTo>
                    <a:pt x="162840" y="188259"/>
                  </a:lnTo>
                  <a:lnTo>
                    <a:pt x="189433" y="200341"/>
                  </a:lnTo>
                  <a:close/>
                </a:path>
              </a:pathLst>
            </a:custGeom>
            <a:ln w="317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5315997" y="8417584"/>
              <a:ext cx="480059" cy="478790"/>
            </a:xfrm>
            <a:custGeom>
              <a:avLst/>
              <a:gdLst/>
              <a:ahLst/>
              <a:cxnLst/>
              <a:rect l="l" t="t" r="r" b="b"/>
              <a:pathLst>
                <a:path w="480060" h="478790">
                  <a:moveTo>
                    <a:pt x="141940" y="421297"/>
                  </a:moveTo>
                  <a:lnTo>
                    <a:pt x="113988" y="421297"/>
                  </a:lnTo>
                  <a:lnTo>
                    <a:pt x="113988" y="467743"/>
                  </a:lnTo>
                  <a:lnTo>
                    <a:pt x="117416" y="472858"/>
                  </a:lnTo>
                  <a:lnTo>
                    <a:pt x="124099" y="478327"/>
                  </a:lnTo>
                  <a:lnTo>
                    <a:pt x="132570" y="478327"/>
                  </a:lnTo>
                  <a:lnTo>
                    <a:pt x="138454" y="472858"/>
                  </a:lnTo>
                  <a:lnTo>
                    <a:pt x="141940" y="466885"/>
                  </a:lnTo>
                  <a:lnTo>
                    <a:pt x="141940" y="421297"/>
                  </a:lnTo>
                  <a:close/>
                </a:path>
                <a:path w="480060" h="478790">
                  <a:moveTo>
                    <a:pt x="197827" y="421297"/>
                  </a:moveTo>
                  <a:lnTo>
                    <a:pt x="169883" y="421297"/>
                  </a:lnTo>
                  <a:lnTo>
                    <a:pt x="169883" y="467743"/>
                  </a:lnTo>
                  <a:lnTo>
                    <a:pt x="173303" y="472858"/>
                  </a:lnTo>
                  <a:lnTo>
                    <a:pt x="179994" y="478327"/>
                  </a:lnTo>
                  <a:lnTo>
                    <a:pt x="188465" y="478327"/>
                  </a:lnTo>
                  <a:lnTo>
                    <a:pt x="194341" y="472858"/>
                  </a:lnTo>
                  <a:lnTo>
                    <a:pt x="197827" y="466885"/>
                  </a:lnTo>
                  <a:lnTo>
                    <a:pt x="197827" y="421297"/>
                  </a:lnTo>
                  <a:close/>
                </a:path>
                <a:path w="480060" h="478790">
                  <a:moveTo>
                    <a:pt x="253722" y="421297"/>
                  </a:moveTo>
                  <a:lnTo>
                    <a:pt x="225778" y="421297"/>
                  </a:lnTo>
                  <a:lnTo>
                    <a:pt x="225778" y="467743"/>
                  </a:lnTo>
                  <a:lnTo>
                    <a:pt x="229198" y="472858"/>
                  </a:lnTo>
                  <a:lnTo>
                    <a:pt x="235881" y="478327"/>
                  </a:lnTo>
                  <a:lnTo>
                    <a:pt x="244360" y="478327"/>
                  </a:lnTo>
                  <a:lnTo>
                    <a:pt x="250236" y="472858"/>
                  </a:lnTo>
                  <a:lnTo>
                    <a:pt x="253722" y="466885"/>
                  </a:lnTo>
                  <a:lnTo>
                    <a:pt x="253722" y="421297"/>
                  </a:lnTo>
                  <a:close/>
                </a:path>
                <a:path w="480060" h="478790">
                  <a:moveTo>
                    <a:pt x="309617" y="421297"/>
                  </a:moveTo>
                  <a:lnTo>
                    <a:pt x="281666" y="421297"/>
                  </a:lnTo>
                  <a:lnTo>
                    <a:pt x="281666" y="467743"/>
                  </a:lnTo>
                  <a:lnTo>
                    <a:pt x="285086" y="472858"/>
                  </a:lnTo>
                  <a:lnTo>
                    <a:pt x="291776" y="478327"/>
                  </a:lnTo>
                  <a:lnTo>
                    <a:pt x="300247" y="478327"/>
                  </a:lnTo>
                  <a:lnTo>
                    <a:pt x="306131" y="472858"/>
                  </a:lnTo>
                  <a:lnTo>
                    <a:pt x="309617" y="466885"/>
                  </a:lnTo>
                  <a:lnTo>
                    <a:pt x="309617" y="421297"/>
                  </a:lnTo>
                  <a:close/>
                </a:path>
                <a:path w="480060" h="478790">
                  <a:moveTo>
                    <a:pt x="365504" y="421297"/>
                  </a:moveTo>
                  <a:lnTo>
                    <a:pt x="337561" y="421297"/>
                  </a:lnTo>
                  <a:lnTo>
                    <a:pt x="337561" y="467743"/>
                  </a:lnTo>
                  <a:lnTo>
                    <a:pt x="340981" y="472858"/>
                  </a:lnTo>
                  <a:lnTo>
                    <a:pt x="347671" y="478327"/>
                  </a:lnTo>
                  <a:lnTo>
                    <a:pt x="356142" y="478327"/>
                  </a:lnTo>
                  <a:lnTo>
                    <a:pt x="362018" y="472858"/>
                  </a:lnTo>
                  <a:lnTo>
                    <a:pt x="365504" y="466885"/>
                  </a:lnTo>
                  <a:lnTo>
                    <a:pt x="365504" y="421297"/>
                  </a:lnTo>
                  <a:close/>
                </a:path>
                <a:path w="480060" h="478790">
                  <a:moveTo>
                    <a:pt x="394851" y="56107"/>
                  </a:moveTo>
                  <a:lnTo>
                    <a:pt x="84650" y="56107"/>
                  </a:lnTo>
                  <a:lnTo>
                    <a:pt x="75854" y="58902"/>
                  </a:lnTo>
                  <a:lnTo>
                    <a:pt x="66905" y="65848"/>
                  </a:lnTo>
                  <a:lnTo>
                    <a:pt x="59962" y="74794"/>
                  </a:lnTo>
                  <a:lnTo>
                    <a:pt x="57171" y="83586"/>
                  </a:lnTo>
                  <a:lnTo>
                    <a:pt x="57171" y="112932"/>
                  </a:lnTo>
                  <a:lnTo>
                    <a:pt x="10638" y="112932"/>
                  </a:lnTo>
                  <a:lnTo>
                    <a:pt x="5721" y="116337"/>
                  </a:lnTo>
                  <a:lnTo>
                    <a:pt x="62" y="122964"/>
                  </a:lnTo>
                  <a:lnTo>
                    <a:pt x="0" y="131703"/>
                  </a:lnTo>
                  <a:lnTo>
                    <a:pt x="5768" y="137456"/>
                  </a:lnTo>
                  <a:lnTo>
                    <a:pt x="11584" y="140884"/>
                  </a:lnTo>
                  <a:lnTo>
                    <a:pt x="57171" y="140884"/>
                  </a:lnTo>
                  <a:lnTo>
                    <a:pt x="57171" y="168827"/>
                  </a:lnTo>
                  <a:lnTo>
                    <a:pt x="10638" y="168827"/>
                  </a:lnTo>
                  <a:lnTo>
                    <a:pt x="5721" y="172232"/>
                  </a:lnTo>
                  <a:lnTo>
                    <a:pt x="62" y="178867"/>
                  </a:lnTo>
                  <a:lnTo>
                    <a:pt x="0" y="187598"/>
                  </a:lnTo>
                  <a:lnTo>
                    <a:pt x="5768" y="193351"/>
                  </a:lnTo>
                  <a:lnTo>
                    <a:pt x="11584" y="196779"/>
                  </a:lnTo>
                  <a:lnTo>
                    <a:pt x="57171" y="196779"/>
                  </a:lnTo>
                  <a:lnTo>
                    <a:pt x="57171" y="224730"/>
                  </a:lnTo>
                  <a:lnTo>
                    <a:pt x="10638" y="224730"/>
                  </a:lnTo>
                  <a:lnTo>
                    <a:pt x="5721" y="228135"/>
                  </a:lnTo>
                  <a:lnTo>
                    <a:pt x="62" y="234762"/>
                  </a:lnTo>
                  <a:lnTo>
                    <a:pt x="0" y="243493"/>
                  </a:lnTo>
                  <a:lnTo>
                    <a:pt x="5768" y="249246"/>
                  </a:lnTo>
                  <a:lnTo>
                    <a:pt x="11584" y="252674"/>
                  </a:lnTo>
                  <a:lnTo>
                    <a:pt x="57171" y="252674"/>
                  </a:lnTo>
                  <a:lnTo>
                    <a:pt x="57171" y="280625"/>
                  </a:lnTo>
                  <a:lnTo>
                    <a:pt x="10638" y="280625"/>
                  </a:lnTo>
                  <a:lnTo>
                    <a:pt x="5721" y="284030"/>
                  </a:lnTo>
                  <a:lnTo>
                    <a:pt x="62" y="290657"/>
                  </a:lnTo>
                  <a:lnTo>
                    <a:pt x="0" y="299396"/>
                  </a:lnTo>
                  <a:lnTo>
                    <a:pt x="5768" y="305141"/>
                  </a:lnTo>
                  <a:lnTo>
                    <a:pt x="11584" y="308569"/>
                  </a:lnTo>
                  <a:lnTo>
                    <a:pt x="57171" y="308569"/>
                  </a:lnTo>
                  <a:lnTo>
                    <a:pt x="57171" y="336520"/>
                  </a:lnTo>
                  <a:lnTo>
                    <a:pt x="10638" y="336520"/>
                  </a:lnTo>
                  <a:lnTo>
                    <a:pt x="5721" y="339925"/>
                  </a:lnTo>
                  <a:lnTo>
                    <a:pt x="62" y="346552"/>
                  </a:lnTo>
                  <a:lnTo>
                    <a:pt x="0" y="355291"/>
                  </a:lnTo>
                  <a:lnTo>
                    <a:pt x="5768" y="361044"/>
                  </a:lnTo>
                  <a:lnTo>
                    <a:pt x="11584" y="364472"/>
                  </a:lnTo>
                  <a:lnTo>
                    <a:pt x="57171" y="364472"/>
                  </a:lnTo>
                  <a:lnTo>
                    <a:pt x="57171" y="393810"/>
                  </a:lnTo>
                  <a:lnTo>
                    <a:pt x="59962" y="402607"/>
                  </a:lnTo>
                  <a:lnTo>
                    <a:pt x="66903" y="411555"/>
                  </a:lnTo>
                  <a:lnTo>
                    <a:pt x="75848" y="418503"/>
                  </a:lnTo>
                  <a:lnTo>
                    <a:pt x="84650" y="421297"/>
                  </a:lnTo>
                  <a:lnTo>
                    <a:pt x="394851" y="421297"/>
                  </a:lnTo>
                  <a:lnTo>
                    <a:pt x="403652" y="418503"/>
                  </a:lnTo>
                  <a:lnTo>
                    <a:pt x="412597" y="411555"/>
                  </a:lnTo>
                  <a:lnTo>
                    <a:pt x="419538" y="402607"/>
                  </a:lnTo>
                  <a:lnTo>
                    <a:pt x="422329" y="393810"/>
                  </a:lnTo>
                  <a:lnTo>
                    <a:pt x="422329" y="393408"/>
                  </a:lnTo>
                  <a:lnTo>
                    <a:pt x="85067" y="393408"/>
                  </a:lnTo>
                  <a:lnTo>
                    <a:pt x="85060" y="84004"/>
                  </a:lnTo>
                  <a:lnTo>
                    <a:pt x="422329" y="84004"/>
                  </a:lnTo>
                  <a:lnTo>
                    <a:pt x="422329" y="83586"/>
                  </a:lnTo>
                  <a:lnTo>
                    <a:pt x="419538" y="74794"/>
                  </a:lnTo>
                  <a:lnTo>
                    <a:pt x="412597" y="65848"/>
                  </a:lnTo>
                  <a:lnTo>
                    <a:pt x="403652" y="58902"/>
                  </a:lnTo>
                  <a:lnTo>
                    <a:pt x="394851" y="56107"/>
                  </a:lnTo>
                  <a:close/>
                </a:path>
                <a:path w="480060" h="478790">
                  <a:moveTo>
                    <a:pt x="422329" y="84004"/>
                  </a:moveTo>
                  <a:lnTo>
                    <a:pt x="394441" y="84004"/>
                  </a:lnTo>
                  <a:lnTo>
                    <a:pt x="394449" y="393408"/>
                  </a:lnTo>
                  <a:lnTo>
                    <a:pt x="422329" y="393408"/>
                  </a:lnTo>
                  <a:lnTo>
                    <a:pt x="422329" y="364472"/>
                  </a:lnTo>
                  <a:lnTo>
                    <a:pt x="467917" y="364472"/>
                  </a:lnTo>
                  <a:lnTo>
                    <a:pt x="473816" y="361044"/>
                  </a:lnTo>
                  <a:lnTo>
                    <a:pt x="479320" y="355142"/>
                  </a:lnTo>
                  <a:lnTo>
                    <a:pt x="479493" y="346552"/>
                  </a:lnTo>
                  <a:lnTo>
                    <a:pt x="473772" y="339925"/>
                  </a:lnTo>
                  <a:lnTo>
                    <a:pt x="468855" y="336520"/>
                  </a:lnTo>
                  <a:lnTo>
                    <a:pt x="422329" y="336520"/>
                  </a:lnTo>
                  <a:lnTo>
                    <a:pt x="422329" y="308569"/>
                  </a:lnTo>
                  <a:lnTo>
                    <a:pt x="467917" y="308569"/>
                  </a:lnTo>
                  <a:lnTo>
                    <a:pt x="473816" y="305141"/>
                  </a:lnTo>
                  <a:lnTo>
                    <a:pt x="479320" y="299247"/>
                  </a:lnTo>
                  <a:lnTo>
                    <a:pt x="479493" y="290657"/>
                  </a:lnTo>
                  <a:lnTo>
                    <a:pt x="473772" y="284030"/>
                  </a:lnTo>
                  <a:lnTo>
                    <a:pt x="468855" y="280625"/>
                  </a:lnTo>
                  <a:lnTo>
                    <a:pt x="422329" y="280625"/>
                  </a:lnTo>
                  <a:lnTo>
                    <a:pt x="422329" y="252674"/>
                  </a:lnTo>
                  <a:lnTo>
                    <a:pt x="467917" y="252674"/>
                  </a:lnTo>
                  <a:lnTo>
                    <a:pt x="473816" y="249246"/>
                  </a:lnTo>
                  <a:lnTo>
                    <a:pt x="479320" y="243344"/>
                  </a:lnTo>
                  <a:lnTo>
                    <a:pt x="479493" y="234762"/>
                  </a:lnTo>
                  <a:lnTo>
                    <a:pt x="473772" y="228135"/>
                  </a:lnTo>
                  <a:lnTo>
                    <a:pt x="468855" y="224730"/>
                  </a:lnTo>
                  <a:lnTo>
                    <a:pt x="422329" y="224730"/>
                  </a:lnTo>
                  <a:lnTo>
                    <a:pt x="422329" y="196779"/>
                  </a:lnTo>
                  <a:lnTo>
                    <a:pt x="467917" y="196779"/>
                  </a:lnTo>
                  <a:lnTo>
                    <a:pt x="473816" y="193351"/>
                  </a:lnTo>
                  <a:lnTo>
                    <a:pt x="479320" y="187449"/>
                  </a:lnTo>
                  <a:lnTo>
                    <a:pt x="479493" y="178867"/>
                  </a:lnTo>
                  <a:lnTo>
                    <a:pt x="473772" y="172232"/>
                  </a:lnTo>
                  <a:lnTo>
                    <a:pt x="468855" y="168827"/>
                  </a:lnTo>
                  <a:lnTo>
                    <a:pt x="422329" y="168827"/>
                  </a:lnTo>
                  <a:lnTo>
                    <a:pt x="422329" y="140884"/>
                  </a:lnTo>
                  <a:lnTo>
                    <a:pt x="467917" y="140884"/>
                  </a:lnTo>
                  <a:lnTo>
                    <a:pt x="473816" y="137456"/>
                  </a:lnTo>
                  <a:lnTo>
                    <a:pt x="479320" y="131553"/>
                  </a:lnTo>
                  <a:lnTo>
                    <a:pt x="479493" y="122964"/>
                  </a:lnTo>
                  <a:lnTo>
                    <a:pt x="473772" y="116337"/>
                  </a:lnTo>
                  <a:lnTo>
                    <a:pt x="468855" y="112932"/>
                  </a:lnTo>
                  <a:lnTo>
                    <a:pt x="422329" y="112932"/>
                  </a:lnTo>
                  <a:lnTo>
                    <a:pt x="422329" y="84004"/>
                  </a:lnTo>
                  <a:close/>
                </a:path>
                <a:path w="480060" h="478790">
                  <a:moveTo>
                    <a:pt x="132893" y="0"/>
                  </a:moveTo>
                  <a:lnTo>
                    <a:pt x="122467" y="260"/>
                  </a:lnTo>
                  <a:lnTo>
                    <a:pt x="113988" y="5705"/>
                  </a:lnTo>
                  <a:lnTo>
                    <a:pt x="113988" y="56107"/>
                  </a:lnTo>
                  <a:lnTo>
                    <a:pt x="141940" y="56107"/>
                  </a:lnTo>
                  <a:lnTo>
                    <a:pt x="141940" y="5256"/>
                  </a:lnTo>
                  <a:lnTo>
                    <a:pt x="132893" y="0"/>
                  </a:lnTo>
                  <a:close/>
                </a:path>
                <a:path w="480060" h="478790">
                  <a:moveTo>
                    <a:pt x="188788" y="0"/>
                  </a:moveTo>
                  <a:lnTo>
                    <a:pt x="178355" y="260"/>
                  </a:lnTo>
                  <a:lnTo>
                    <a:pt x="169883" y="5705"/>
                  </a:lnTo>
                  <a:lnTo>
                    <a:pt x="169883" y="56107"/>
                  </a:lnTo>
                  <a:lnTo>
                    <a:pt x="197827" y="56107"/>
                  </a:lnTo>
                  <a:lnTo>
                    <a:pt x="197827" y="5256"/>
                  </a:lnTo>
                  <a:lnTo>
                    <a:pt x="188788" y="0"/>
                  </a:lnTo>
                  <a:close/>
                </a:path>
                <a:path w="480060" h="478790">
                  <a:moveTo>
                    <a:pt x="244675" y="0"/>
                  </a:moveTo>
                  <a:lnTo>
                    <a:pt x="234250" y="260"/>
                  </a:lnTo>
                  <a:lnTo>
                    <a:pt x="225778" y="5705"/>
                  </a:lnTo>
                  <a:lnTo>
                    <a:pt x="225778" y="56107"/>
                  </a:lnTo>
                  <a:lnTo>
                    <a:pt x="253722" y="56107"/>
                  </a:lnTo>
                  <a:lnTo>
                    <a:pt x="253722" y="5256"/>
                  </a:lnTo>
                  <a:lnTo>
                    <a:pt x="244675" y="0"/>
                  </a:lnTo>
                  <a:close/>
                </a:path>
                <a:path w="480060" h="478790">
                  <a:moveTo>
                    <a:pt x="300570" y="0"/>
                  </a:moveTo>
                  <a:lnTo>
                    <a:pt x="290145" y="260"/>
                  </a:lnTo>
                  <a:lnTo>
                    <a:pt x="281666" y="5705"/>
                  </a:lnTo>
                  <a:lnTo>
                    <a:pt x="281666" y="56107"/>
                  </a:lnTo>
                  <a:lnTo>
                    <a:pt x="309617" y="56107"/>
                  </a:lnTo>
                  <a:lnTo>
                    <a:pt x="309617" y="5256"/>
                  </a:lnTo>
                  <a:lnTo>
                    <a:pt x="300570" y="0"/>
                  </a:lnTo>
                  <a:close/>
                </a:path>
                <a:path w="480060" h="478790">
                  <a:moveTo>
                    <a:pt x="356458" y="0"/>
                  </a:moveTo>
                  <a:lnTo>
                    <a:pt x="346032" y="260"/>
                  </a:lnTo>
                  <a:lnTo>
                    <a:pt x="337561" y="5705"/>
                  </a:lnTo>
                  <a:lnTo>
                    <a:pt x="337561" y="56107"/>
                  </a:lnTo>
                  <a:lnTo>
                    <a:pt x="365504" y="56107"/>
                  </a:lnTo>
                  <a:lnTo>
                    <a:pt x="365504" y="5256"/>
                  </a:lnTo>
                  <a:lnTo>
                    <a:pt x="35645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2" name="object 42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428880" y="8529652"/>
              <a:ext cx="253599" cy="253375"/>
            </a:xfrm>
            <a:prstGeom prst="rect">
              <a:avLst/>
            </a:prstGeom>
          </p:spPr>
        </p:pic>
        <p:sp>
          <p:nvSpPr>
            <p:cNvPr id="43" name="object 43" descr=""/>
            <p:cNvSpPr/>
            <p:nvPr/>
          </p:nvSpPr>
          <p:spPr>
            <a:xfrm>
              <a:off x="13905934" y="8586232"/>
              <a:ext cx="401320" cy="306705"/>
            </a:xfrm>
            <a:custGeom>
              <a:avLst/>
              <a:gdLst/>
              <a:ahLst/>
              <a:cxnLst/>
              <a:rect l="l" t="t" r="r" b="b"/>
              <a:pathLst>
                <a:path w="401319" h="306704">
                  <a:moveTo>
                    <a:pt x="351290" y="0"/>
                  </a:moveTo>
                  <a:lnTo>
                    <a:pt x="13897" y="0"/>
                  </a:lnTo>
                  <a:lnTo>
                    <a:pt x="2594" y="1560"/>
                  </a:lnTo>
                  <a:lnTo>
                    <a:pt x="1389" y="9984"/>
                  </a:lnTo>
                  <a:lnTo>
                    <a:pt x="112" y="19897"/>
                  </a:lnTo>
                  <a:lnTo>
                    <a:pt x="0" y="61849"/>
                  </a:lnTo>
                  <a:lnTo>
                    <a:pt x="9756" y="102327"/>
                  </a:lnTo>
                  <a:lnTo>
                    <a:pt x="28265" y="139617"/>
                  </a:lnTo>
                  <a:lnTo>
                    <a:pt x="54407" y="172003"/>
                  </a:lnTo>
                  <a:lnTo>
                    <a:pt x="54889" y="239309"/>
                  </a:lnTo>
                  <a:lnTo>
                    <a:pt x="55015" y="256866"/>
                  </a:lnTo>
                  <a:lnTo>
                    <a:pt x="55126" y="272348"/>
                  </a:lnTo>
                  <a:lnTo>
                    <a:pt x="55196" y="282217"/>
                  </a:lnTo>
                  <a:lnTo>
                    <a:pt x="55306" y="297474"/>
                  </a:lnTo>
                  <a:lnTo>
                    <a:pt x="57213" y="302525"/>
                  </a:lnTo>
                  <a:lnTo>
                    <a:pt x="61744" y="305236"/>
                  </a:lnTo>
                  <a:lnTo>
                    <a:pt x="66858" y="306221"/>
                  </a:lnTo>
                  <a:lnTo>
                    <a:pt x="208066" y="306221"/>
                  </a:lnTo>
                  <a:lnTo>
                    <a:pt x="213298" y="305708"/>
                  </a:lnTo>
                  <a:lnTo>
                    <a:pt x="219460" y="300641"/>
                  </a:lnTo>
                  <a:lnTo>
                    <a:pt x="221541" y="290436"/>
                  </a:lnTo>
                  <a:lnTo>
                    <a:pt x="219721" y="282217"/>
                  </a:lnTo>
                  <a:lnTo>
                    <a:pt x="220236" y="278521"/>
                  </a:lnTo>
                  <a:lnTo>
                    <a:pt x="82107" y="278521"/>
                  </a:lnTo>
                  <a:lnTo>
                    <a:pt x="82107" y="158252"/>
                  </a:lnTo>
                  <a:lnTo>
                    <a:pt x="71492" y="149749"/>
                  </a:lnTo>
                  <a:lnTo>
                    <a:pt x="35352" y="91569"/>
                  </a:lnTo>
                  <a:lnTo>
                    <a:pt x="27692" y="29740"/>
                  </a:lnTo>
                  <a:lnTo>
                    <a:pt x="27677" y="27620"/>
                  </a:lnTo>
                  <a:lnTo>
                    <a:pt x="366485" y="27620"/>
                  </a:lnTo>
                  <a:lnTo>
                    <a:pt x="357965" y="5941"/>
                  </a:lnTo>
                  <a:lnTo>
                    <a:pt x="355010" y="2316"/>
                  </a:lnTo>
                  <a:lnTo>
                    <a:pt x="351290" y="0"/>
                  </a:lnTo>
                  <a:close/>
                </a:path>
                <a:path w="401319" h="306704">
                  <a:moveTo>
                    <a:pt x="287656" y="166018"/>
                  </a:moveTo>
                  <a:lnTo>
                    <a:pt x="278996" y="171179"/>
                  </a:lnTo>
                  <a:lnTo>
                    <a:pt x="275868" y="183958"/>
                  </a:lnTo>
                  <a:lnTo>
                    <a:pt x="279543" y="196520"/>
                  </a:lnTo>
                  <a:lnTo>
                    <a:pt x="287800" y="208621"/>
                  </a:lnTo>
                  <a:lnTo>
                    <a:pt x="298965" y="217735"/>
                  </a:lnTo>
                  <a:lnTo>
                    <a:pt x="311369" y="221334"/>
                  </a:lnTo>
                  <a:lnTo>
                    <a:pt x="331203" y="221334"/>
                  </a:lnTo>
                  <a:lnTo>
                    <a:pt x="331203" y="242162"/>
                  </a:lnTo>
                  <a:lnTo>
                    <a:pt x="323597" y="248923"/>
                  </a:lnTo>
                  <a:lnTo>
                    <a:pt x="201533" y="249884"/>
                  </a:lnTo>
                  <a:lnTo>
                    <a:pt x="198467" y="250530"/>
                  </a:lnTo>
                  <a:lnTo>
                    <a:pt x="192817" y="256866"/>
                  </a:lnTo>
                  <a:lnTo>
                    <a:pt x="192817" y="278521"/>
                  </a:lnTo>
                  <a:lnTo>
                    <a:pt x="220236" y="278521"/>
                  </a:lnTo>
                  <a:lnTo>
                    <a:pt x="220493" y="276677"/>
                  </a:lnTo>
                  <a:lnTo>
                    <a:pt x="321967" y="276677"/>
                  </a:lnTo>
                  <a:lnTo>
                    <a:pt x="354870" y="252952"/>
                  </a:lnTo>
                  <a:lnTo>
                    <a:pt x="358876" y="193658"/>
                  </a:lnTo>
                  <a:lnTo>
                    <a:pt x="313725" y="193658"/>
                  </a:lnTo>
                  <a:lnTo>
                    <a:pt x="307909" y="190049"/>
                  </a:lnTo>
                  <a:lnTo>
                    <a:pt x="303165" y="184832"/>
                  </a:lnTo>
                  <a:lnTo>
                    <a:pt x="304379" y="181507"/>
                  </a:lnTo>
                  <a:lnTo>
                    <a:pt x="303315" y="176802"/>
                  </a:lnTo>
                  <a:lnTo>
                    <a:pt x="297283" y="168038"/>
                  </a:lnTo>
                  <a:lnTo>
                    <a:pt x="287656" y="166018"/>
                  </a:lnTo>
                  <a:close/>
                </a:path>
                <a:path w="401319" h="306704">
                  <a:moveTo>
                    <a:pt x="366485" y="27620"/>
                  </a:moveTo>
                  <a:lnTo>
                    <a:pt x="336278" y="27620"/>
                  </a:lnTo>
                  <a:lnTo>
                    <a:pt x="337854" y="29740"/>
                  </a:lnTo>
                  <a:lnTo>
                    <a:pt x="345599" y="50213"/>
                  </a:lnTo>
                  <a:lnTo>
                    <a:pt x="361974" y="90869"/>
                  </a:lnTo>
                  <a:lnTo>
                    <a:pt x="369722" y="111333"/>
                  </a:lnTo>
                  <a:lnTo>
                    <a:pt x="372346" y="118661"/>
                  </a:lnTo>
                  <a:lnTo>
                    <a:pt x="376145" y="124375"/>
                  </a:lnTo>
                  <a:lnTo>
                    <a:pt x="371464" y="131987"/>
                  </a:lnTo>
                  <a:lnTo>
                    <a:pt x="363719" y="137681"/>
                  </a:lnTo>
                  <a:lnTo>
                    <a:pt x="352002" y="138480"/>
                  </a:lnTo>
                  <a:lnTo>
                    <a:pt x="343440" y="138480"/>
                  </a:lnTo>
                  <a:lnTo>
                    <a:pt x="334907" y="142476"/>
                  </a:lnTo>
                  <a:lnTo>
                    <a:pt x="334056" y="143366"/>
                  </a:lnTo>
                  <a:lnTo>
                    <a:pt x="331203" y="148086"/>
                  </a:lnTo>
                  <a:lnTo>
                    <a:pt x="331203" y="193658"/>
                  </a:lnTo>
                  <a:lnTo>
                    <a:pt x="358876" y="193658"/>
                  </a:lnTo>
                  <a:lnTo>
                    <a:pt x="358879" y="166018"/>
                  </a:lnTo>
                  <a:lnTo>
                    <a:pt x="358724" y="166018"/>
                  </a:lnTo>
                  <a:lnTo>
                    <a:pt x="379012" y="161369"/>
                  </a:lnTo>
                  <a:lnTo>
                    <a:pt x="393858" y="148267"/>
                  </a:lnTo>
                  <a:lnTo>
                    <a:pt x="401136" y="129837"/>
                  </a:lnTo>
                  <a:lnTo>
                    <a:pt x="398564" y="109244"/>
                  </a:lnTo>
                  <a:lnTo>
                    <a:pt x="366485" y="2762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13905934" y="8586146"/>
              <a:ext cx="401320" cy="306705"/>
            </a:xfrm>
            <a:custGeom>
              <a:avLst/>
              <a:gdLst/>
              <a:ahLst/>
              <a:cxnLst/>
              <a:rect l="l" t="t" r="r" b="b"/>
              <a:pathLst>
                <a:path w="401319" h="306704">
                  <a:moveTo>
                    <a:pt x="331203" y="193745"/>
                  </a:moveTo>
                  <a:lnTo>
                    <a:pt x="331203" y="149008"/>
                  </a:lnTo>
                  <a:lnTo>
                    <a:pt x="331203" y="148173"/>
                  </a:lnTo>
                  <a:lnTo>
                    <a:pt x="334056" y="143453"/>
                  </a:lnTo>
                  <a:lnTo>
                    <a:pt x="334907" y="142562"/>
                  </a:lnTo>
                  <a:lnTo>
                    <a:pt x="343440" y="138566"/>
                  </a:lnTo>
                  <a:lnTo>
                    <a:pt x="353711" y="138450"/>
                  </a:lnTo>
                  <a:lnTo>
                    <a:pt x="363719" y="137767"/>
                  </a:lnTo>
                  <a:lnTo>
                    <a:pt x="371464" y="132074"/>
                  </a:lnTo>
                  <a:lnTo>
                    <a:pt x="376145" y="124461"/>
                  </a:lnTo>
                  <a:lnTo>
                    <a:pt x="372346" y="118748"/>
                  </a:lnTo>
                  <a:lnTo>
                    <a:pt x="369722" y="111419"/>
                  </a:lnTo>
                  <a:lnTo>
                    <a:pt x="361974" y="90955"/>
                  </a:lnTo>
                  <a:lnTo>
                    <a:pt x="353785" y="70629"/>
                  </a:lnTo>
                  <a:lnTo>
                    <a:pt x="345599" y="50299"/>
                  </a:lnTo>
                  <a:lnTo>
                    <a:pt x="337854" y="29826"/>
                  </a:lnTo>
                  <a:lnTo>
                    <a:pt x="336278" y="27707"/>
                  </a:lnTo>
                  <a:lnTo>
                    <a:pt x="27677" y="27707"/>
                  </a:lnTo>
                  <a:lnTo>
                    <a:pt x="35352" y="91655"/>
                  </a:lnTo>
                  <a:lnTo>
                    <a:pt x="68718" y="146715"/>
                  </a:lnTo>
                  <a:lnTo>
                    <a:pt x="82107" y="158339"/>
                  </a:lnTo>
                  <a:lnTo>
                    <a:pt x="82107" y="161924"/>
                  </a:lnTo>
                  <a:lnTo>
                    <a:pt x="82107" y="278608"/>
                  </a:lnTo>
                  <a:lnTo>
                    <a:pt x="192817" y="278608"/>
                  </a:lnTo>
                  <a:lnTo>
                    <a:pt x="192817" y="259695"/>
                  </a:lnTo>
                  <a:lnTo>
                    <a:pt x="192817" y="256953"/>
                  </a:lnTo>
                  <a:lnTo>
                    <a:pt x="198467" y="250617"/>
                  </a:lnTo>
                  <a:lnTo>
                    <a:pt x="201533" y="249971"/>
                  </a:lnTo>
                  <a:lnTo>
                    <a:pt x="318666" y="249010"/>
                  </a:lnTo>
                  <a:lnTo>
                    <a:pt x="323615" y="248994"/>
                  </a:lnTo>
                  <a:lnTo>
                    <a:pt x="331203" y="242248"/>
                  </a:lnTo>
                  <a:lnTo>
                    <a:pt x="331203" y="237559"/>
                  </a:lnTo>
                  <a:lnTo>
                    <a:pt x="331203" y="221421"/>
                  </a:lnTo>
                  <a:lnTo>
                    <a:pt x="311369" y="221421"/>
                  </a:lnTo>
                  <a:lnTo>
                    <a:pt x="298965" y="217821"/>
                  </a:lnTo>
                  <a:lnTo>
                    <a:pt x="287800" y="208708"/>
                  </a:lnTo>
                  <a:lnTo>
                    <a:pt x="279543" y="196606"/>
                  </a:lnTo>
                  <a:lnTo>
                    <a:pt x="275868" y="184044"/>
                  </a:lnTo>
                  <a:lnTo>
                    <a:pt x="278996" y="171266"/>
                  </a:lnTo>
                  <a:lnTo>
                    <a:pt x="287656" y="166105"/>
                  </a:lnTo>
                  <a:lnTo>
                    <a:pt x="297283" y="168124"/>
                  </a:lnTo>
                  <a:lnTo>
                    <a:pt x="303315" y="176889"/>
                  </a:lnTo>
                  <a:lnTo>
                    <a:pt x="304379" y="181593"/>
                  </a:lnTo>
                  <a:lnTo>
                    <a:pt x="303165" y="184919"/>
                  </a:lnTo>
                  <a:lnTo>
                    <a:pt x="307200" y="189356"/>
                  </a:lnTo>
                  <a:lnTo>
                    <a:pt x="307909" y="190136"/>
                  </a:lnTo>
                  <a:lnTo>
                    <a:pt x="313725" y="193745"/>
                  </a:lnTo>
                  <a:lnTo>
                    <a:pt x="314135" y="193745"/>
                  </a:lnTo>
                  <a:lnTo>
                    <a:pt x="331203" y="193745"/>
                  </a:lnTo>
                  <a:close/>
                </a:path>
                <a:path w="401319" h="306704">
                  <a:moveTo>
                    <a:pt x="220493" y="295677"/>
                  </a:moveTo>
                  <a:lnTo>
                    <a:pt x="219460" y="300728"/>
                  </a:lnTo>
                  <a:lnTo>
                    <a:pt x="213298" y="305795"/>
                  </a:lnTo>
                  <a:lnTo>
                    <a:pt x="208066" y="306307"/>
                  </a:lnTo>
                  <a:lnTo>
                    <a:pt x="66858" y="306307"/>
                  </a:lnTo>
                  <a:lnTo>
                    <a:pt x="61744" y="305322"/>
                  </a:lnTo>
                  <a:lnTo>
                    <a:pt x="57213" y="302611"/>
                  </a:lnTo>
                  <a:lnTo>
                    <a:pt x="55306" y="297560"/>
                  </a:lnTo>
                  <a:lnTo>
                    <a:pt x="54407" y="172090"/>
                  </a:lnTo>
                  <a:lnTo>
                    <a:pt x="28265" y="139704"/>
                  </a:lnTo>
                  <a:lnTo>
                    <a:pt x="9756" y="102414"/>
                  </a:lnTo>
                  <a:lnTo>
                    <a:pt x="0" y="61936"/>
                  </a:lnTo>
                  <a:lnTo>
                    <a:pt x="112" y="19984"/>
                  </a:lnTo>
                  <a:lnTo>
                    <a:pt x="1389" y="10071"/>
                  </a:lnTo>
                  <a:lnTo>
                    <a:pt x="2594" y="1646"/>
                  </a:lnTo>
                  <a:lnTo>
                    <a:pt x="14296" y="31"/>
                  </a:lnTo>
                  <a:lnTo>
                    <a:pt x="346468" y="0"/>
                  </a:lnTo>
                  <a:lnTo>
                    <a:pt x="351290" y="86"/>
                  </a:lnTo>
                  <a:lnTo>
                    <a:pt x="355010" y="2403"/>
                  </a:lnTo>
                  <a:lnTo>
                    <a:pt x="357965" y="6028"/>
                  </a:lnTo>
                  <a:lnTo>
                    <a:pt x="398564" y="109331"/>
                  </a:lnTo>
                  <a:lnTo>
                    <a:pt x="401136" y="129924"/>
                  </a:lnTo>
                  <a:lnTo>
                    <a:pt x="393858" y="148353"/>
                  </a:lnTo>
                  <a:lnTo>
                    <a:pt x="379012" y="161456"/>
                  </a:lnTo>
                  <a:lnTo>
                    <a:pt x="358879" y="166069"/>
                  </a:lnTo>
                  <a:lnTo>
                    <a:pt x="358871" y="239396"/>
                  </a:lnTo>
                  <a:lnTo>
                    <a:pt x="335902" y="272435"/>
                  </a:lnTo>
                  <a:lnTo>
                    <a:pt x="220493" y="276764"/>
                  </a:lnTo>
                  <a:lnTo>
                    <a:pt x="219721" y="282304"/>
                  </a:lnTo>
                  <a:lnTo>
                    <a:pt x="221541" y="290523"/>
                  </a:lnTo>
                  <a:lnTo>
                    <a:pt x="220493" y="295677"/>
                  </a:lnTo>
                  <a:close/>
                </a:path>
              </a:pathLst>
            </a:custGeom>
            <a:ln w="551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5" name="object 4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873591" y="8415648"/>
              <a:ext cx="477967" cy="146497"/>
            </a:xfrm>
            <a:prstGeom prst="rect">
              <a:avLst/>
            </a:prstGeom>
          </p:spPr>
        </p:pic>
        <p:sp>
          <p:nvSpPr>
            <p:cNvPr id="46" name="object 46" descr=""/>
            <p:cNvSpPr/>
            <p:nvPr/>
          </p:nvSpPr>
          <p:spPr>
            <a:xfrm>
              <a:off x="18599868" y="8424695"/>
              <a:ext cx="463550" cy="463550"/>
            </a:xfrm>
            <a:custGeom>
              <a:avLst/>
              <a:gdLst/>
              <a:ahLst/>
              <a:cxnLst/>
              <a:rect l="l" t="t" r="r" b="b"/>
              <a:pathLst>
                <a:path w="463550" h="463550">
                  <a:moveTo>
                    <a:pt x="258677" y="0"/>
                  </a:moveTo>
                  <a:lnTo>
                    <a:pt x="209728" y="0"/>
                  </a:lnTo>
                  <a:lnTo>
                    <a:pt x="165772" y="2062"/>
                  </a:lnTo>
                  <a:lnTo>
                    <a:pt x="121000" y="6427"/>
                  </a:lnTo>
                  <a:lnTo>
                    <a:pt x="75820" y="17581"/>
                  </a:lnTo>
                  <a:lnTo>
                    <a:pt x="41838" y="38993"/>
                  </a:lnTo>
                  <a:lnTo>
                    <a:pt x="18618" y="71599"/>
                  </a:lnTo>
                  <a:lnTo>
                    <a:pt x="5727" y="116334"/>
                  </a:lnTo>
                  <a:lnTo>
                    <a:pt x="0" y="190757"/>
                  </a:lnTo>
                  <a:lnTo>
                    <a:pt x="1110" y="228404"/>
                  </a:lnTo>
                  <a:lnTo>
                    <a:pt x="9479" y="291348"/>
                  </a:lnTo>
                  <a:lnTo>
                    <a:pt x="29108" y="334322"/>
                  </a:lnTo>
                  <a:lnTo>
                    <a:pt x="73996" y="370001"/>
                  </a:lnTo>
                  <a:lnTo>
                    <a:pt x="102279" y="378612"/>
                  </a:lnTo>
                  <a:lnTo>
                    <a:pt x="102444" y="378612"/>
                  </a:lnTo>
                  <a:lnTo>
                    <a:pt x="132178" y="382643"/>
                  </a:lnTo>
                  <a:lnTo>
                    <a:pt x="132321" y="382643"/>
                  </a:lnTo>
                  <a:lnTo>
                    <a:pt x="162758" y="385392"/>
                  </a:lnTo>
                  <a:lnTo>
                    <a:pt x="173514" y="401504"/>
                  </a:lnTo>
                  <a:lnTo>
                    <a:pt x="184237" y="418261"/>
                  </a:lnTo>
                  <a:lnTo>
                    <a:pt x="195353" y="434692"/>
                  </a:lnTo>
                  <a:lnTo>
                    <a:pt x="207289" y="449829"/>
                  </a:lnTo>
                  <a:lnTo>
                    <a:pt x="228593" y="463268"/>
                  </a:lnTo>
                  <a:lnTo>
                    <a:pt x="247137" y="457525"/>
                  </a:lnTo>
                  <a:lnTo>
                    <a:pt x="263118" y="440892"/>
                  </a:lnTo>
                  <a:lnTo>
                    <a:pt x="275041" y="424045"/>
                  </a:lnTo>
                  <a:lnTo>
                    <a:pt x="232049" y="424045"/>
                  </a:lnTo>
                  <a:lnTo>
                    <a:pt x="227077" y="420049"/>
                  </a:lnTo>
                  <a:lnTo>
                    <a:pt x="223034" y="413454"/>
                  </a:lnTo>
                  <a:lnTo>
                    <a:pt x="219181" y="408087"/>
                  </a:lnTo>
                  <a:lnTo>
                    <a:pt x="211776" y="396893"/>
                  </a:lnTo>
                  <a:lnTo>
                    <a:pt x="188242" y="362168"/>
                  </a:lnTo>
                  <a:lnTo>
                    <a:pt x="147309" y="349152"/>
                  </a:lnTo>
                  <a:lnTo>
                    <a:pt x="132655" y="348118"/>
                  </a:lnTo>
                  <a:lnTo>
                    <a:pt x="104550" y="343184"/>
                  </a:lnTo>
                  <a:lnTo>
                    <a:pt x="79104" y="333604"/>
                  </a:lnTo>
                  <a:lnTo>
                    <a:pt x="58452" y="317089"/>
                  </a:lnTo>
                  <a:lnTo>
                    <a:pt x="44796" y="291480"/>
                  </a:lnTo>
                  <a:lnTo>
                    <a:pt x="44726" y="291348"/>
                  </a:lnTo>
                  <a:lnTo>
                    <a:pt x="38000" y="258653"/>
                  </a:lnTo>
                  <a:lnTo>
                    <a:pt x="34821" y="220699"/>
                  </a:lnTo>
                  <a:lnTo>
                    <a:pt x="34593" y="193937"/>
                  </a:lnTo>
                  <a:lnTo>
                    <a:pt x="34496" y="182417"/>
                  </a:lnTo>
                  <a:lnTo>
                    <a:pt x="36334" y="148738"/>
                  </a:lnTo>
                  <a:lnTo>
                    <a:pt x="46307" y="93652"/>
                  </a:lnTo>
                  <a:lnTo>
                    <a:pt x="81842" y="52283"/>
                  </a:lnTo>
                  <a:lnTo>
                    <a:pt x="141988" y="38310"/>
                  </a:lnTo>
                  <a:lnTo>
                    <a:pt x="206170" y="34615"/>
                  </a:lnTo>
                  <a:lnTo>
                    <a:pt x="235148" y="34240"/>
                  </a:lnTo>
                  <a:lnTo>
                    <a:pt x="415529" y="34240"/>
                  </a:lnTo>
                  <a:lnTo>
                    <a:pt x="385403" y="16790"/>
                  </a:lnTo>
                  <a:lnTo>
                    <a:pt x="349576" y="7349"/>
                  </a:lnTo>
                  <a:lnTo>
                    <a:pt x="304864" y="2459"/>
                  </a:lnTo>
                  <a:lnTo>
                    <a:pt x="258677" y="0"/>
                  </a:lnTo>
                  <a:close/>
                </a:path>
                <a:path w="463550" h="463550">
                  <a:moveTo>
                    <a:pt x="415529" y="34240"/>
                  </a:moveTo>
                  <a:lnTo>
                    <a:pt x="235148" y="34240"/>
                  </a:lnTo>
                  <a:lnTo>
                    <a:pt x="264437" y="34862"/>
                  </a:lnTo>
                  <a:lnTo>
                    <a:pt x="293691" y="36426"/>
                  </a:lnTo>
                  <a:lnTo>
                    <a:pt x="323908" y="38993"/>
                  </a:lnTo>
                  <a:lnTo>
                    <a:pt x="323586" y="38993"/>
                  </a:lnTo>
                  <a:lnTo>
                    <a:pt x="344750" y="41355"/>
                  </a:lnTo>
                  <a:lnTo>
                    <a:pt x="383871" y="53648"/>
                  </a:lnTo>
                  <a:lnTo>
                    <a:pt x="411245" y="80876"/>
                  </a:lnTo>
                  <a:lnTo>
                    <a:pt x="424187" y="125357"/>
                  </a:lnTo>
                  <a:lnTo>
                    <a:pt x="428853" y="190757"/>
                  </a:lnTo>
                  <a:lnTo>
                    <a:pt x="428962" y="193937"/>
                  </a:lnTo>
                  <a:lnTo>
                    <a:pt x="427778" y="228404"/>
                  </a:lnTo>
                  <a:lnTo>
                    <a:pt x="427769" y="228666"/>
                  </a:lnTo>
                  <a:lnTo>
                    <a:pt x="415355" y="297477"/>
                  </a:lnTo>
                  <a:lnTo>
                    <a:pt x="374708" y="338491"/>
                  </a:lnTo>
                  <a:lnTo>
                    <a:pt x="320980" y="348485"/>
                  </a:lnTo>
                  <a:lnTo>
                    <a:pt x="302448" y="350072"/>
                  </a:lnTo>
                  <a:lnTo>
                    <a:pt x="285512" y="355104"/>
                  </a:lnTo>
                  <a:lnTo>
                    <a:pt x="271640" y="366826"/>
                  </a:lnTo>
                  <a:lnTo>
                    <a:pt x="263777" y="378612"/>
                  </a:lnTo>
                  <a:lnTo>
                    <a:pt x="251251" y="397714"/>
                  </a:lnTo>
                  <a:lnTo>
                    <a:pt x="238970" y="415755"/>
                  </a:lnTo>
                  <a:lnTo>
                    <a:pt x="232049" y="424045"/>
                  </a:lnTo>
                  <a:lnTo>
                    <a:pt x="275041" y="424045"/>
                  </a:lnTo>
                  <a:lnTo>
                    <a:pt x="276731" y="421657"/>
                  </a:lnTo>
                  <a:lnTo>
                    <a:pt x="282860" y="412705"/>
                  </a:lnTo>
                  <a:lnTo>
                    <a:pt x="288830" y="403627"/>
                  </a:lnTo>
                  <a:lnTo>
                    <a:pt x="300587" y="385392"/>
                  </a:lnTo>
                  <a:lnTo>
                    <a:pt x="331464" y="382643"/>
                  </a:lnTo>
                  <a:lnTo>
                    <a:pt x="389421" y="370001"/>
                  </a:lnTo>
                  <a:lnTo>
                    <a:pt x="436487" y="331098"/>
                  </a:lnTo>
                  <a:lnTo>
                    <a:pt x="456407" y="280266"/>
                  </a:lnTo>
                  <a:lnTo>
                    <a:pt x="463075" y="212178"/>
                  </a:lnTo>
                  <a:lnTo>
                    <a:pt x="463108" y="172102"/>
                  </a:lnTo>
                  <a:lnTo>
                    <a:pt x="460138" y="132208"/>
                  </a:lnTo>
                  <a:lnTo>
                    <a:pt x="453722" y="94923"/>
                  </a:lnTo>
                  <a:lnTo>
                    <a:pt x="439425" y="60549"/>
                  </a:lnTo>
                  <a:lnTo>
                    <a:pt x="416094" y="34615"/>
                  </a:lnTo>
                  <a:lnTo>
                    <a:pt x="415529" y="3424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18599868" y="8424589"/>
              <a:ext cx="463550" cy="463550"/>
            </a:xfrm>
            <a:custGeom>
              <a:avLst/>
              <a:gdLst/>
              <a:ahLst/>
              <a:cxnLst/>
              <a:rect l="l" t="t" r="r" b="b"/>
              <a:pathLst>
                <a:path w="463550" h="463550">
                  <a:moveTo>
                    <a:pt x="206170" y="34721"/>
                  </a:moveTo>
                  <a:lnTo>
                    <a:pt x="141988" y="38416"/>
                  </a:lnTo>
                  <a:lnTo>
                    <a:pt x="81842" y="52389"/>
                  </a:lnTo>
                  <a:lnTo>
                    <a:pt x="46307" y="93758"/>
                  </a:lnTo>
                  <a:lnTo>
                    <a:pt x="36334" y="148844"/>
                  </a:lnTo>
                  <a:lnTo>
                    <a:pt x="34496" y="182523"/>
                  </a:lnTo>
                  <a:lnTo>
                    <a:pt x="34821" y="220805"/>
                  </a:lnTo>
                  <a:lnTo>
                    <a:pt x="44726" y="291454"/>
                  </a:lnTo>
                  <a:lnTo>
                    <a:pt x="79104" y="333710"/>
                  </a:lnTo>
                  <a:lnTo>
                    <a:pt x="132655" y="348224"/>
                  </a:lnTo>
                  <a:lnTo>
                    <a:pt x="147309" y="349258"/>
                  </a:lnTo>
                  <a:lnTo>
                    <a:pt x="162340" y="350509"/>
                  </a:lnTo>
                  <a:lnTo>
                    <a:pt x="196002" y="372214"/>
                  </a:lnTo>
                  <a:lnTo>
                    <a:pt x="211776" y="396999"/>
                  </a:lnTo>
                  <a:lnTo>
                    <a:pt x="219181" y="408193"/>
                  </a:lnTo>
                  <a:lnTo>
                    <a:pt x="223034" y="413560"/>
                  </a:lnTo>
                  <a:lnTo>
                    <a:pt x="227077" y="420155"/>
                  </a:lnTo>
                  <a:lnTo>
                    <a:pt x="232049" y="424151"/>
                  </a:lnTo>
                  <a:lnTo>
                    <a:pt x="238970" y="415861"/>
                  </a:lnTo>
                  <a:lnTo>
                    <a:pt x="251251" y="397820"/>
                  </a:lnTo>
                  <a:lnTo>
                    <a:pt x="263828" y="378639"/>
                  </a:lnTo>
                  <a:lnTo>
                    <a:pt x="271640" y="366932"/>
                  </a:lnTo>
                  <a:lnTo>
                    <a:pt x="285512" y="355211"/>
                  </a:lnTo>
                  <a:lnTo>
                    <a:pt x="302448" y="350178"/>
                  </a:lnTo>
                  <a:lnTo>
                    <a:pt x="320980" y="348592"/>
                  </a:lnTo>
                  <a:lnTo>
                    <a:pt x="339639" y="347207"/>
                  </a:lnTo>
                  <a:lnTo>
                    <a:pt x="374708" y="338597"/>
                  </a:lnTo>
                  <a:lnTo>
                    <a:pt x="415355" y="297584"/>
                  </a:lnTo>
                  <a:lnTo>
                    <a:pt x="427769" y="228772"/>
                  </a:lnTo>
                  <a:lnTo>
                    <a:pt x="428962" y="194043"/>
                  </a:lnTo>
                  <a:lnTo>
                    <a:pt x="427769" y="159320"/>
                  </a:lnTo>
                  <a:lnTo>
                    <a:pt x="421505" y="109271"/>
                  </a:lnTo>
                  <a:lnTo>
                    <a:pt x="401271" y="67897"/>
                  </a:lnTo>
                  <a:lnTo>
                    <a:pt x="365108" y="45663"/>
                  </a:lnTo>
                  <a:lnTo>
                    <a:pt x="322562" y="38985"/>
                  </a:lnTo>
                  <a:lnTo>
                    <a:pt x="264437" y="34968"/>
                  </a:lnTo>
                  <a:lnTo>
                    <a:pt x="235148" y="34346"/>
                  </a:lnTo>
                  <a:lnTo>
                    <a:pt x="206170" y="34721"/>
                  </a:lnTo>
                  <a:close/>
                </a:path>
                <a:path w="463550" h="463550">
                  <a:moveTo>
                    <a:pt x="300592" y="385490"/>
                  </a:moveTo>
                  <a:lnTo>
                    <a:pt x="294715" y="394602"/>
                  </a:lnTo>
                  <a:lnTo>
                    <a:pt x="288830" y="403733"/>
                  </a:lnTo>
                  <a:lnTo>
                    <a:pt x="282860" y="412811"/>
                  </a:lnTo>
                  <a:lnTo>
                    <a:pt x="276731" y="421763"/>
                  </a:lnTo>
                  <a:lnTo>
                    <a:pt x="263118" y="440998"/>
                  </a:lnTo>
                  <a:lnTo>
                    <a:pt x="247137" y="457631"/>
                  </a:lnTo>
                  <a:lnTo>
                    <a:pt x="228593" y="463374"/>
                  </a:lnTo>
                  <a:lnTo>
                    <a:pt x="207289" y="449935"/>
                  </a:lnTo>
                  <a:lnTo>
                    <a:pt x="195353" y="434798"/>
                  </a:lnTo>
                  <a:lnTo>
                    <a:pt x="184237" y="418367"/>
                  </a:lnTo>
                  <a:lnTo>
                    <a:pt x="173514" y="401610"/>
                  </a:lnTo>
                  <a:lnTo>
                    <a:pt x="162758" y="385498"/>
                  </a:lnTo>
                  <a:lnTo>
                    <a:pt x="102146" y="378677"/>
                  </a:lnTo>
                  <a:lnTo>
                    <a:pt x="47658" y="353630"/>
                  </a:lnTo>
                  <a:lnTo>
                    <a:pt x="16996" y="314177"/>
                  </a:lnTo>
                  <a:lnTo>
                    <a:pt x="4805" y="265362"/>
                  </a:lnTo>
                  <a:lnTo>
                    <a:pt x="0" y="190863"/>
                  </a:lnTo>
                  <a:lnTo>
                    <a:pt x="1522" y="153235"/>
                  </a:lnTo>
                  <a:lnTo>
                    <a:pt x="18618" y="71705"/>
                  </a:lnTo>
                  <a:lnTo>
                    <a:pt x="41838" y="39099"/>
                  </a:lnTo>
                  <a:lnTo>
                    <a:pt x="75820" y="17687"/>
                  </a:lnTo>
                  <a:lnTo>
                    <a:pt x="121000" y="6533"/>
                  </a:lnTo>
                  <a:lnTo>
                    <a:pt x="165772" y="2168"/>
                  </a:lnTo>
                  <a:lnTo>
                    <a:pt x="211989" y="0"/>
                  </a:lnTo>
                  <a:lnTo>
                    <a:pt x="258677" y="106"/>
                  </a:lnTo>
                  <a:lnTo>
                    <a:pt x="304864" y="2565"/>
                  </a:lnTo>
                  <a:lnTo>
                    <a:pt x="349576" y="7455"/>
                  </a:lnTo>
                  <a:lnTo>
                    <a:pt x="416002" y="34620"/>
                  </a:lnTo>
                  <a:lnTo>
                    <a:pt x="453722" y="95029"/>
                  </a:lnTo>
                  <a:lnTo>
                    <a:pt x="463108" y="172208"/>
                  </a:lnTo>
                  <a:lnTo>
                    <a:pt x="463075" y="212284"/>
                  </a:lnTo>
                  <a:lnTo>
                    <a:pt x="456407" y="280372"/>
                  </a:lnTo>
                  <a:lnTo>
                    <a:pt x="436487" y="331204"/>
                  </a:lnTo>
                  <a:lnTo>
                    <a:pt x="389421" y="370107"/>
                  </a:lnTo>
                  <a:lnTo>
                    <a:pt x="331464" y="382749"/>
                  </a:lnTo>
                  <a:lnTo>
                    <a:pt x="300592" y="385490"/>
                  </a:lnTo>
                  <a:close/>
                </a:path>
              </a:pathLst>
            </a:custGeom>
            <a:ln w="630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8" name="object 4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754873" y="8499567"/>
              <a:ext cx="162362" cy="188733"/>
            </a:xfrm>
            <a:prstGeom prst="rect">
              <a:avLst/>
            </a:prstGeom>
          </p:spPr>
        </p:pic>
        <p:sp>
          <p:nvSpPr>
            <p:cNvPr id="49" name="object 49" descr=""/>
            <p:cNvSpPr/>
            <p:nvPr/>
          </p:nvSpPr>
          <p:spPr>
            <a:xfrm>
              <a:off x="18804719" y="8712571"/>
              <a:ext cx="53975" cy="53975"/>
            </a:xfrm>
            <a:custGeom>
              <a:avLst/>
              <a:gdLst/>
              <a:ahLst/>
              <a:cxnLst/>
              <a:rect l="l" t="t" r="r" b="b"/>
              <a:pathLst>
                <a:path w="53975" h="53975">
                  <a:moveTo>
                    <a:pt x="33191" y="0"/>
                  </a:moveTo>
                  <a:lnTo>
                    <a:pt x="20465" y="0"/>
                  </a:lnTo>
                  <a:lnTo>
                    <a:pt x="14854" y="803"/>
                  </a:lnTo>
                  <a:lnTo>
                    <a:pt x="0" y="34728"/>
                  </a:lnTo>
                  <a:lnTo>
                    <a:pt x="228" y="45800"/>
                  </a:lnTo>
                  <a:lnTo>
                    <a:pt x="8100" y="50489"/>
                  </a:lnTo>
                  <a:lnTo>
                    <a:pt x="14608" y="52680"/>
                  </a:lnTo>
                  <a:lnTo>
                    <a:pt x="23052" y="53574"/>
                  </a:lnTo>
                  <a:lnTo>
                    <a:pt x="31697" y="53498"/>
                  </a:lnTo>
                  <a:lnTo>
                    <a:pt x="53479" y="26117"/>
                  </a:lnTo>
                  <a:lnTo>
                    <a:pt x="52607" y="15219"/>
                  </a:lnTo>
                  <a:lnTo>
                    <a:pt x="50197" y="7502"/>
                  </a:lnTo>
                  <a:lnTo>
                    <a:pt x="47762" y="3632"/>
                  </a:lnTo>
                  <a:lnTo>
                    <a:pt x="43215" y="1434"/>
                  </a:lnTo>
                  <a:lnTo>
                    <a:pt x="3319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18804719" y="8712571"/>
              <a:ext cx="53975" cy="53975"/>
            </a:xfrm>
            <a:custGeom>
              <a:avLst/>
              <a:gdLst/>
              <a:ahLst/>
              <a:cxnLst/>
              <a:rect l="l" t="t" r="r" b="b"/>
              <a:pathLst>
                <a:path w="53975" h="53975">
                  <a:moveTo>
                    <a:pt x="14854" y="803"/>
                  </a:moveTo>
                  <a:lnTo>
                    <a:pt x="20465" y="0"/>
                  </a:lnTo>
                  <a:lnTo>
                    <a:pt x="33191" y="0"/>
                  </a:lnTo>
                  <a:lnTo>
                    <a:pt x="38802" y="803"/>
                  </a:lnTo>
                  <a:lnTo>
                    <a:pt x="43215" y="1434"/>
                  </a:lnTo>
                  <a:lnTo>
                    <a:pt x="47762" y="3632"/>
                  </a:lnTo>
                  <a:lnTo>
                    <a:pt x="50197" y="7502"/>
                  </a:lnTo>
                  <a:lnTo>
                    <a:pt x="52607" y="15219"/>
                  </a:lnTo>
                  <a:lnTo>
                    <a:pt x="53479" y="26117"/>
                  </a:lnTo>
                  <a:lnTo>
                    <a:pt x="52874" y="37065"/>
                  </a:lnTo>
                  <a:lnTo>
                    <a:pt x="23052" y="53574"/>
                  </a:lnTo>
                  <a:lnTo>
                    <a:pt x="14608" y="52680"/>
                  </a:lnTo>
                  <a:lnTo>
                    <a:pt x="8100" y="50489"/>
                  </a:lnTo>
                  <a:lnTo>
                    <a:pt x="228" y="45800"/>
                  </a:lnTo>
                  <a:lnTo>
                    <a:pt x="0" y="34728"/>
                  </a:lnTo>
                  <a:lnTo>
                    <a:pt x="39" y="26493"/>
                  </a:lnTo>
                  <a:lnTo>
                    <a:pt x="430" y="17841"/>
                  </a:lnTo>
                  <a:lnTo>
                    <a:pt x="2275" y="10022"/>
                  </a:lnTo>
                  <a:lnTo>
                    <a:pt x="6706" y="4016"/>
                  </a:lnTo>
                  <a:lnTo>
                    <a:pt x="14854" y="803"/>
                  </a:lnTo>
                  <a:close/>
                </a:path>
              </a:pathLst>
            </a:custGeom>
            <a:ln w="630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 descr=""/>
            <p:cNvSpPr/>
            <p:nvPr/>
          </p:nvSpPr>
          <p:spPr>
            <a:xfrm>
              <a:off x="18610981" y="848579"/>
              <a:ext cx="479425" cy="479425"/>
            </a:xfrm>
            <a:custGeom>
              <a:avLst/>
              <a:gdLst/>
              <a:ahLst/>
              <a:cxnLst/>
              <a:rect l="l" t="t" r="r" b="b"/>
              <a:pathLst>
                <a:path w="479425" h="479425">
                  <a:moveTo>
                    <a:pt x="385077" y="356517"/>
                  </a:moveTo>
                  <a:lnTo>
                    <a:pt x="327555" y="356517"/>
                  </a:lnTo>
                  <a:lnTo>
                    <a:pt x="444033" y="472736"/>
                  </a:lnTo>
                  <a:lnTo>
                    <a:pt x="458929" y="479210"/>
                  </a:lnTo>
                  <a:lnTo>
                    <a:pt x="472106" y="474445"/>
                  </a:lnTo>
                  <a:lnTo>
                    <a:pt x="478957" y="462285"/>
                  </a:lnTo>
                  <a:lnTo>
                    <a:pt x="474877" y="446573"/>
                  </a:lnTo>
                  <a:lnTo>
                    <a:pt x="385077" y="356517"/>
                  </a:lnTo>
                  <a:close/>
                </a:path>
                <a:path w="479425" h="479425">
                  <a:moveTo>
                    <a:pt x="190216" y="0"/>
                  </a:moveTo>
                  <a:lnTo>
                    <a:pt x="163719" y="3026"/>
                  </a:lnTo>
                  <a:lnTo>
                    <a:pt x="144999" y="6851"/>
                  </a:lnTo>
                  <a:lnTo>
                    <a:pt x="143911" y="6851"/>
                  </a:lnTo>
                  <a:lnTo>
                    <a:pt x="93596" y="29350"/>
                  </a:lnTo>
                  <a:lnTo>
                    <a:pt x="57381" y="58303"/>
                  </a:lnTo>
                  <a:lnTo>
                    <a:pt x="29258" y="94056"/>
                  </a:lnTo>
                  <a:lnTo>
                    <a:pt x="9904" y="134861"/>
                  </a:lnTo>
                  <a:lnTo>
                    <a:pt x="0" y="178968"/>
                  </a:lnTo>
                  <a:lnTo>
                    <a:pt x="104" y="200195"/>
                  </a:lnTo>
                  <a:lnTo>
                    <a:pt x="224" y="224626"/>
                  </a:lnTo>
                  <a:lnTo>
                    <a:pt x="11256" y="270087"/>
                  </a:lnTo>
                  <a:lnTo>
                    <a:pt x="33776" y="313601"/>
                  </a:lnTo>
                  <a:lnTo>
                    <a:pt x="66053" y="350498"/>
                  </a:lnTo>
                  <a:lnTo>
                    <a:pt x="104901" y="377588"/>
                  </a:lnTo>
                  <a:lnTo>
                    <a:pt x="148317" y="394600"/>
                  </a:lnTo>
                  <a:lnTo>
                    <a:pt x="194296" y="401268"/>
                  </a:lnTo>
                  <a:lnTo>
                    <a:pt x="240831" y="397322"/>
                  </a:lnTo>
                  <a:lnTo>
                    <a:pt x="285919" y="382494"/>
                  </a:lnTo>
                  <a:lnTo>
                    <a:pt x="319724" y="361403"/>
                  </a:lnTo>
                  <a:lnTo>
                    <a:pt x="200185" y="361403"/>
                  </a:lnTo>
                  <a:lnTo>
                    <a:pt x="157326" y="355644"/>
                  </a:lnTo>
                  <a:lnTo>
                    <a:pt x="118813" y="339393"/>
                  </a:lnTo>
                  <a:lnTo>
                    <a:pt x="86183" y="314186"/>
                  </a:lnTo>
                  <a:lnTo>
                    <a:pt x="60974" y="281559"/>
                  </a:lnTo>
                  <a:lnTo>
                    <a:pt x="44721" y="243050"/>
                  </a:lnTo>
                  <a:lnTo>
                    <a:pt x="38962" y="200195"/>
                  </a:lnTo>
                  <a:lnTo>
                    <a:pt x="44721" y="157340"/>
                  </a:lnTo>
                  <a:lnTo>
                    <a:pt x="60974" y="118831"/>
                  </a:lnTo>
                  <a:lnTo>
                    <a:pt x="86183" y="86204"/>
                  </a:lnTo>
                  <a:lnTo>
                    <a:pt x="118813" y="60997"/>
                  </a:lnTo>
                  <a:lnTo>
                    <a:pt x="157326" y="44746"/>
                  </a:lnTo>
                  <a:lnTo>
                    <a:pt x="200185" y="38987"/>
                  </a:lnTo>
                  <a:lnTo>
                    <a:pt x="319206" y="38987"/>
                  </a:lnTo>
                  <a:lnTo>
                    <a:pt x="308003" y="30012"/>
                  </a:lnTo>
                  <a:lnTo>
                    <a:pt x="266355" y="9628"/>
                  </a:lnTo>
                  <a:lnTo>
                    <a:pt x="221259" y="324"/>
                  </a:lnTo>
                  <a:lnTo>
                    <a:pt x="190216" y="0"/>
                  </a:lnTo>
                  <a:close/>
                </a:path>
                <a:path w="479425" h="479425">
                  <a:moveTo>
                    <a:pt x="319206" y="38987"/>
                  </a:moveTo>
                  <a:lnTo>
                    <a:pt x="200185" y="38987"/>
                  </a:lnTo>
                  <a:lnTo>
                    <a:pt x="243044" y="44746"/>
                  </a:lnTo>
                  <a:lnTo>
                    <a:pt x="281557" y="60997"/>
                  </a:lnTo>
                  <a:lnTo>
                    <a:pt x="314187" y="86204"/>
                  </a:lnTo>
                  <a:lnTo>
                    <a:pt x="339396" y="118831"/>
                  </a:lnTo>
                  <a:lnTo>
                    <a:pt x="355649" y="157340"/>
                  </a:lnTo>
                  <a:lnTo>
                    <a:pt x="361408" y="200195"/>
                  </a:lnTo>
                  <a:lnTo>
                    <a:pt x="355649" y="243050"/>
                  </a:lnTo>
                  <a:lnTo>
                    <a:pt x="339396" y="281559"/>
                  </a:lnTo>
                  <a:lnTo>
                    <a:pt x="314187" y="314186"/>
                  </a:lnTo>
                  <a:lnTo>
                    <a:pt x="281557" y="339393"/>
                  </a:lnTo>
                  <a:lnTo>
                    <a:pt x="243044" y="355644"/>
                  </a:lnTo>
                  <a:lnTo>
                    <a:pt x="200185" y="361403"/>
                  </a:lnTo>
                  <a:lnTo>
                    <a:pt x="319724" y="361403"/>
                  </a:lnTo>
                  <a:lnTo>
                    <a:pt x="327555" y="356517"/>
                  </a:lnTo>
                  <a:lnTo>
                    <a:pt x="385077" y="356517"/>
                  </a:lnTo>
                  <a:lnTo>
                    <a:pt x="356357" y="327714"/>
                  </a:lnTo>
                  <a:lnTo>
                    <a:pt x="380224" y="290562"/>
                  </a:lnTo>
                  <a:lnTo>
                    <a:pt x="395100" y="250617"/>
                  </a:lnTo>
                  <a:lnTo>
                    <a:pt x="401207" y="209267"/>
                  </a:lnTo>
                  <a:lnTo>
                    <a:pt x="398768" y="167899"/>
                  </a:lnTo>
                  <a:lnTo>
                    <a:pt x="388005" y="127902"/>
                  </a:lnTo>
                  <a:lnTo>
                    <a:pt x="369142" y="90664"/>
                  </a:lnTo>
                  <a:lnTo>
                    <a:pt x="342400" y="57571"/>
                  </a:lnTo>
                  <a:lnTo>
                    <a:pt x="319206" y="38987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18610981" y="848579"/>
              <a:ext cx="479425" cy="479425"/>
            </a:xfrm>
            <a:custGeom>
              <a:avLst/>
              <a:gdLst/>
              <a:ahLst/>
              <a:cxnLst/>
              <a:rect l="l" t="t" r="r" b="b"/>
              <a:pathLst>
                <a:path w="479425" h="479425">
                  <a:moveTo>
                    <a:pt x="200185" y="361403"/>
                  </a:moveTo>
                  <a:lnTo>
                    <a:pt x="157326" y="355644"/>
                  </a:lnTo>
                  <a:lnTo>
                    <a:pt x="118813" y="339393"/>
                  </a:lnTo>
                  <a:lnTo>
                    <a:pt x="86183" y="314186"/>
                  </a:lnTo>
                  <a:lnTo>
                    <a:pt x="60974" y="281559"/>
                  </a:lnTo>
                  <a:lnTo>
                    <a:pt x="44721" y="243050"/>
                  </a:lnTo>
                  <a:lnTo>
                    <a:pt x="38962" y="200195"/>
                  </a:lnTo>
                  <a:lnTo>
                    <a:pt x="44721" y="157340"/>
                  </a:lnTo>
                  <a:lnTo>
                    <a:pt x="60974" y="118831"/>
                  </a:lnTo>
                  <a:lnTo>
                    <a:pt x="86183" y="86204"/>
                  </a:lnTo>
                  <a:lnTo>
                    <a:pt x="118813" y="60997"/>
                  </a:lnTo>
                  <a:lnTo>
                    <a:pt x="157326" y="44746"/>
                  </a:lnTo>
                  <a:lnTo>
                    <a:pt x="200185" y="38987"/>
                  </a:lnTo>
                  <a:lnTo>
                    <a:pt x="243044" y="44746"/>
                  </a:lnTo>
                  <a:lnTo>
                    <a:pt x="281557" y="60997"/>
                  </a:lnTo>
                  <a:lnTo>
                    <a:pt x="314187" y="86204"/>
                  </a:lnTo>
                  <a:lnTo>
                    <a:pt x="339396" y="118831"/>
                  </a:lnTo>
                  <a:lnTo>
                    <a:pt x="355649" y="157340"/>
                  </a:lnTo>
                  <a:lnTo>
                    <a:pt x="361408" y="200195"/>
                  </a:lnTo>
                  <a:lnTo>
                    <a:pt x="355649" y="243050"/>
                  </a:lnTo>
                  <a:lnTo>
                    <a:pt x="339396" y="281559"/>
                  </a:lnTo>
                  <a:lnTo>
                    <a:pt x="314187" y="314186"/>
                  </a:lnTo>
                  <a:lnTo>
                    <a:pt x="281557" y="339393"/>
                  </a:lnTo>
                  <a:lnTo>
                    <a:pt x="243044" y="355644"/>
                  </a:lnTo>
                  <a:lnTo>
                    <a:pt x="200185" y="361403"/>
                  </a:lnTo>
                  <a:close/>
                </a:path>
                <a:path w="479425" h="479425">
                  <a:moveTo>
                    <a:pt x="474877" y="446573"/>
                  </a:moveTo>
                  <a:lnTo>
                    <a:pt x="356357" y="327714"/>
                  </a:lnTo>
                  <a:lnTo>
                    <a:pt x="380224" y="290562"/>
                  </a:lnTo>
                  <a:lnTo>
                    <a:pt x="395100" y="250617"/>
                  </a:lnTo>
                  <a:lnTo>
                    <a:pt x="401207" y="209267"/>
                  </a:lnTo>
                  <a:lnTo>
                    <a:pt x="398768" y="167899"/>
                  </a:lnTo>
                  <a:lnTo>
                    <a:pt x="388005" y="127902"/>
                  </a:lnTo>
                  <a:lnTo>
                    <a:pt x="369142" y="90664"/>
                  </a:lnTo>
                  <a:lnTo>
                    <a:pt x="342400" y="57571"/>
                  </a:lnTo>
                  <a:lnTo>
                    <a:pt x="308003" y="30012"/>
                  </a:lnTo>
                  <a:lnTo>
                    <a:pt x="266355" y="9628"/>
                  </a:lnTo>
                  <a:lnTo>
                    <a:pt x="221259" y="324"/>
                  </a:lnTo>
                  <a:lnTo>
                    <a:pt x="190216" y="0"/>
                  </a:lnTo>
                  <a:lnTo>
                    <a:pt x="163719" y="3026"/>
                  </a:lnTo>
                  <a:lnTo>
                    <a:pt x="144999" y="6851"/>
                  </a:lnTo>
                  <a:lnTo>
                    <a:pt x="144684" y="6836"/>
                  </a:lnTo>
                  <a:lnTo>
                    <a:pt x="144361" y="6828"/>
                  </a:lnTo>
                  <a:lnTo>
                    <a:pt x="144046" y="6812"/>
                  </a:lnTo>
                  <a:lnTo>
                    <a:pt x="141815" y="7466"/>
                  </a:lnTo>
                  <a:lnTo>
                    <a:pt x="139601" y="8160"/>
                  </a:lnTo>
                  <a:lnTo>
                    <a:pt x="137410" y="8877"/>
                  </a:lnTo>
                  <a:lnTo>
                    <a:pt x="137221" y="8940"/>
                  </a:lnTo>
                  <a:lnTo>
                    <a:pt x="93596" y="29350"/>
                  </a:lnTo>
                  <a:lnTo>
                    <a:pt x="57381" y="58303"/>
                  </a:lnTo>
                  <a:lnTo>
                    <a:pt x="29258" y="94056"/>
                  </a:lnTo>
                  <a:lnTo>
                    <a:pt x="9904" y="134861"/>
                  </a:lnTo>
                  <a:lnTo>
                    <a:pt x="0" y="178968"/>
                  </a:lnTo>
                  <a:lnTo>
                    <a:pt x="224" y="224626"/>
                  </a:lnTo>
                  <a:lnTo>
                    <a:pt x="11256" y="270087"/>
                  </a:lnTo>
                  <a:lnTo>
                    <a:pt x="33776" y="313601"/>
                  </a:lnTo>
                  <a:lnTo>
                    <a:pt x="66053" y="350498"/>
                  </a:lnTo>
                  <a:lnTo>
                    <a:pt x="104901" y="377588"/>
                  </a:lnTo>
                  <a:lnTo>
                    <a:pt x="148317" y="394600"/>
                  </a:lnTo>
                  <a:lnTo>
                    <a:pt x="194296" y="401268"/>
                  </a:lnTo>
                  <a:lnTo>
                    <a:pt x="240831" y="397322"/>
                  </a:lnTo>
                  <a:lnTo>
                    <a:pt x="285919" y="382494"/>
                  </a:lnTo>
                  <a:lnTo>
                    <a:pt x="327554" y="356517"/>
                  </a:lnTo>
                  <a:lnTo>
                    <a:pt x="444033" y="472736"/>
                  </a:lnTo>
                  <a:lnTo>
                    <a:pt x="458929" y="479210"/>
                  </a:lnTo>
                  <a:lnTo>
                    <a:pt x="472106" y="474445"/>
                  </a:lnTo>
                  <a:lnTo>
                    <a:pt x="478957" y="462284"/>
                  </a:lnTo>
                  <a:lnTo>
                    <a:pt x="474877" y="446573"/>
                  </a:lnTo>
                  <a:close/>
                </a:path>
              </a:pathLst>
            </a:custGeom>
            <a:ln w="394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3" name="object 53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708733" y="953510"/>
              <a:ext cx="203296" cy="18294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Qualitas_Alhely</dc:title>
  <dcterms:created xsi:type="dcterms:W3CDTF">2025-05-23T23:53:34Z</dcterms:created>
  <dcterms:modified xsi:type="dcterms:W3CDTF">2025-05-23T23:53:34Z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2025-05-23T00:00:00Z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2025-05-23T00:00:00Z</vt:filetime>
  </property>
  <property fmtid="{D5CDD505-2E9C-101B-9397-08002B2CF9AE}" pid="5" name="Producer">
    <vt:lpwstr>Adobe PDF library 17.00</vt:lpwstr>
  </property>
</Properties>
</file>