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329484"/>
            <a:ext cx="285750" cy="26835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Diagrama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Ishikawa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2413598" y="948419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40970" rIns="0" bIns="0" rtlCol="0" vert="horz">
            <a:spAutoFit/>
          </a:bodyPr>
          <a:lstStyle/>
          <a:p>
            <a:pPr marL="346710">
              <a:lnSpc>
                <a:spcPct val="100000"/>
              </a:lnSpc>
              <a:spcBef>
                <a:spcPts val="111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724143" y="2289751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055963" y="4025873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551748" y="948419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52400" rIns="0" bIns="0" rtlCol="0" vert="horz">
            <a:spAutoFit/>
          </a:bodyPr>
          <a:lstStyle/>
          <a:p>
            <a:pPr marL="334645">
              <a:lnSpc>
                <a:spcPct val="100000"/>
              </a:lnSpc>
              <a:spcBef>
                <a:spcPts val="120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618551" y="948419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52400" rIns="0" bIns="0" rtlCol="0" vert="horz">
            <a:spAutoFit/>
          </a:bodyPr>
          <a:lstStyle/>
          <a:p>
            <a:pPr marL="358775">
              <a:lnSpc>
                <a:spcPct val="100000"/>
              </a:lnSpc>
              <a:spcBef>
                <a:spcPts val="120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413598" y="10469297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40970" rIns="0" bIns="0" rtlCol="0" vert="horz">
            <a:spAutoFit/>
          </a:bodyPr>
          <a:lstStyle/>
          <a:p>
            <a:pPr marL="346710">
              <a:lnSpc>
                <a:spcPct val="100000"/>
              </a:lnSpc>
              <a:spcBef>
                <a:spcPts val="111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551748" y="10469297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52400" rIns="0" bIns="0" rtlCol="0" vert="horz">
            <a:spAutoFit/>
          </a:bodyPr>
          <a:lstStyle/>
          <a:p>
            <a:pPr marL="334645">
              <a:lnSpc>
                <a:spcPct val="100000"/>
              </a:lnSpc>
              <a:spcBef>
                <a:spcPts val="120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618551" y="10469297"/>
            <a:ext cx="3401060" cy="1058545"/>
          </a:xfrm>
          <a:prstGeom prst="rect">
            <a:avLst/>
          </a:prstGeom>
          <a:ln w="23782">
            <a:solidFill>
              <a:srgbClr val="131718"/>
            </a:solidFill>
          </a:ln>
        </p:spPr>
        <p:txBody>
          <a:bodyPr wrap="square" lIns="0" tIns="152400" rIns="0" bIns="0" rtlCol="0" vert="horz">
            <a:spAutoFit/>
          </a:bodyPr>
          <a:lstStyle/>
          <a:p>
            <a:pPr marL="358775">
              <a:lnSpc>
                <a:spcPct val="100000"/>
              </a:lnSpc>
              <a:spcBef>
                <a:spcPts val="1200"/>
              </a:spcBef>
            </a:pPr>
            <a:r>
              <a:rPr dirty="0" sz="1500" spc="-10">
                <a:latin typeface="Suisse Int'l Book"/>
                <a:cs typeface="Suisse Int'l Book"/>
              </a:rPr>
              <a:t>Categoría:</a:t>
            </a:r>
            <a:endParaRPr sz="1500">
              <a:latin typeface="Suisse Int'l Book"/>
              <a:cs typeface="Suisse Int'l Book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2694858" y="3560364"/>
            <a:ext cx="4162425" cy="1756410"/>
            <a:chOff x="2694858" y="3560364"/>
            <a:chExt cx="4162425" cy="1756410"/>
          </a:xfrm>
        </p:grpSpPr>
        <p:sp>
          <p:nvSpPr>
            <p:cNvPr id="15" name="object 15" descr=""/>
            <p:cNvSpPr/>
            <p:nvPr/>
          </p:nvSpPr>
          <p:spPr>
            <a:xfrm>
              <a:off x="2698986" y="3564491"/>
              <a:ext cx="2854325" cy="0"/>
            </a:xfrm>
            <a:custGeom>
              <a:avLst/>
              <a:gdLst/>
              <a:ahLst/>
              <a:cxnLst/>
              <a:rect l="l" t="t" r="r" b="b"/>
              <a:pathLst>
                <a:path w="2854325" h="0">
                  <a:moveTo>
                    <a:pt x="0" y="0"/>
                  </a:moveTo>
                  <a:lnTo>
                    <a:pt x="2853895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030805" y="5312504"/>
              <a:ext cx="2822575" cy="0"/>
            </a:xfrm>
            <a:custGeom>
              <a:avLst/>
              <a:gdLst/>
              <a:ahLst/>
              <a:cxnLst/>
              <a:rect l="l" t="t" r="r" b="b"/>
              <a:pathLst>
                <a:path w="2822575" h="0">
                  <a:moveTo>
                    <a:pt x="0" y="0"/>
                  </a:moveTo>
                  <a:lnTo>
                    <a:pt x="282223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6814730" y="2289758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8146550" y="4025880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6785445" y="3560364"/>
            <a:ext cx="4170679" cy="1756410"/>
            <a:chOff x="6785445" y="3560364"/>
            <a:chExt cx="4170679" cy="1756410"/>
          </a:xfrm>
        </p:grpSpPr>
        <p:sp>
          <p:nvSpPr>
            <p:cNvPr id="20" name="object 20" descr=""/>
            <p:cNvSpPr/>
            <p:nvPr/>
          </p:nvSpPr>
          <p:spPr>
            <a:xfrm>
              <a:off x="6789573" y="3564491"/>
              <a:ext cx="2877820" cy="0"/>
            </a:xfrm>
            <a:custGeom>
              <a:avLst/>
              <a:gdLst/>
              <a:ahLst/>
              <a:cxnLst/>
              <a:rect l="l" t="t" r="r" b="b"/>
              <a:pathLst>
                <a:path w="2877820" h="0">
                  <a:moveTo>
                    <a:pt x="0" y="0"/>
                  </a:moveTo>
                  <a:lnTo>
                    <a:pt x="2877678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121391" y="5312504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5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0905314" y="2289758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237133" y="4025880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219209" y="3560364"/>
            <a:ext cx="12851130" cy="6013450"/>
            <a:chOff x="2219209" y="3560364"/>
            <a:chExt cx="12851130" cy="6013450"/>
          </a:xfrm>
        </p:grpSpPr>
        <p:sp>
          <p:nvSpPr>
            <p:cNvPr id="25" name="object 25" descr=""/>
            <p:cNvSpPr/>
            <p:nvPr/>
          </p:nvSpPr>
          <p:spPr>
            <a:xfrm>
              <a:off x="10880160" y="3564491"/>
              <a:ext cx="2901950" cy="0"/>
            </a:xfrm>
            <a:custGeom>
              <a:avLst/>
              <a:gdLst/>
              <a:ahLst/>
              <a:cxnLst/>
              <a:rect l="l" t="t" r="r" b="b"/>
              <a:pathLst>
                <a:path w="2901950" h="0">
                  <a:moveTo>
                    <a:pt x="0" y="0"/>
                  </a:moveTo>
                  <a:lnTo>
                    <a:pt x="2901334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2211980" y="5312504"/>
              <a:ext cx="2854325" cy="0"/>
            </a:xfrm>
            <a:custGeom>
              <a:avLst/>
              <a:gdLst/>
              <a:ahLst/>
              <a:cxnLst/>
              <a:rect l="l" t="t" r="r" b="b"/>
              <a:pathLst>
                <a:path w="2854325" h="0">
                  <a:moveTo>
                    <a:pt x="0" y="0"/>
                  </a:moveTo>
                  <a:lnTo>
                    <a:pt x="2853895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507591" y="7821556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5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2223337" y="9569568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5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3556528" y="6546818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2248491" y="8282940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647112" y="6546818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339075" y="8282940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6325566" y="7817429"/>
            <a:ext cx="4130675" cy="1756410"/>
            <a:chOff x="6325566" y="7817429"/>
            <a:chExt cx="4130675" cy="1756410"/>
          </a:xfrm>
        </p:grpSpPr>
        <p:sp>
          <p:nvSpPr>
            <p:cNvPr id="34" name="object 34" descr=""/>
            <p:cNvSpPr/>
            <p:nvPr/>
          </p:nvSpPr>
          <p:spPr>
            <a:xfrm>
              <a:off x="7621960" y="7821556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5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329694" y="9569568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5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11737695" y="6546818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6613209" y="5215064"/>
            <a:ext cx="1031875" cy="2825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50" spc="-10">
                <a:latin typeface="Suisse Int'l Book"/>
                <a:cs typeface="Suisse Int'l Book"/>
              </a:rPr>
              <a:t>Problema:</a:t>
            </a:r>
            <a:endParaRPr sz="1650">
              <a:latin typeface="Suisse Int'l Book"/>
              <a:cs typeface="Suisse Int'l Book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0429693" y="8282911"/>
            <a:ext cx="629920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 spc="-10">
                <a:latin typeface="Suisse Int'l"/>
                <a:cs typeface="Suisse Int'l"/>
              </a:rPr>
              <a:t>Causa:</a:t>
            </a:r>
            <a:endParaRPr sz="1500">
              <a:latin typeface="Suisse Int'l"/>
              <a:cs typeface="Suisse Int'l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2520617" y="2001392"/>
            <a:ext cx="13841730" cy="8472805"/>
            <a:chOff x="2520617" y="2001392"/>
            <a:chExt cx="13841730" cy="8472805"/>
          </a:xfrm>
        </p:grpSpPr>
        <p:sp>
          <p:nvSpPr>
            <p:cNvPr id="40" name="object 40" descr=""/>
            <p:cNvSpPr/>
            <p:nvPr/>
          </p:nvSpPr>
          <p:spPr>
            <a:xfrm>
              <a:off x="11728318" y="7821556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4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0443937" y="9569568"/>
              <a:ext cx="2830195" cy="0"/>
            </a:xfrm>
            <a:custGeom>
              <a:avLst/>
              <a:gdLst/>
              <a:ahLst/>
              <a:cxnLst/>
              <a:rect l="l" t="t" r="r" b="b"/>
              <a:pathLst>
                <a:path w="2830194" h="0">
                  <a:moveTo>
                    <a:pt x="0" y="0"/>
                  </a:moveTo>
                  <a:lnTo>
                    <a:pt x="283011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4378386" y="2006739"/>
              <a:ext cx="3136900" cy="8463915"/>
            </a:xfrm>
            <a:custGeom>
              <a:avLst/>
              <a:gdLst/>
              <a:ahLst/>
              <a:cxnLst/>
              <a:rect l="l" t="t" r="r" b="b"/>
              <a:pathLst>
                <a:path w="3136900" h="8463915">
                  <a:moveTo>
                    <a:pt x="21647" y="0"/>
                  </a:moveTo>
                  <a:lnTo>
                    <a:pt x="3136554" y="4209506"/>
                  </a:lnTo>
                  <a:lnTo>
                    <a:pt x="0" y="8463434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8492755" y="2005332"/>
              <a:ext cx="3136900" cy="8465185"/>
            </a:xfrm>
            <a:custGeom>
              <a:avLst/>
              <a:gdLst/>
              <a:ahLst/>
              <a:cxnLst/>
              <a:rect l="l" t="t" r="r" b="b"/>
              <a:pathLst>
                <a:path w="3136900" h="8465185">
                  <a:moveTo>
                    <a:pt x="20607" y="0"/>
                  </a:moveTo>
                  <a:lnTo>
                    <a:pt x="3136554" y="4210917"/>
                  </a:lnTo>
                  <a:lnTo>
                    <a:pt x="0" y="8464837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2607126" y="2006739"/>
              <a:ext cx="3136900" cy="8463915"/>
            </a:xfrm>
            <a:custGeom>
              <a:avLst/>
              <a:gdLst/>
              <a:ahLst/>
              <a:cxnLst/>
              <a:rect l="l" t="t" r="r" b="b"/>
              <a:pathLst>
                <a:path w="3136900" h="8463915">
                  <a:moveTo>
                    <a:pt x="21647" y="0"/>
                  </a:moveTo>
                  <a:lnTo>
                    <a:pt x="3136554" y="4209506"/>
                  </a:lnTo>
                  <a:lnTo>
                    <a:pt x="0" y="8463434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2520617" y="6216239"/>
              <a:ext cx="13199744" cy="0"/>
            </a:xfrm>
            <a:custGeom>
              <a:avLst/>
              <a:gdLst/>
              <a:ahLst/>
              <a:cxnLst/>
              <a:rect l="l" t="t" r="r" b="b"/>
              <a:pathLst>
                <a:path w="13199744" h="0">
                  <a:moveTo>
                    <a:pt x="0" y="0"/>
                  </a:moveTo>
                  <a:lnTo>
                    <a:pt x="13199282" y="0"/>
                  </a:lnTo>
                </a:path>
              </a:pathLst>
            </a:custGeom>
            <a:ln w="7880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5339376" y="5383852"/>
              <a:ext cx="1022985" cy="1689100"/>
            </a:xfrm>
            <a:custGeom>
              <a:avLst/>
              <a:gdLst/>
              <a:ahLst/>
              <a:cxnLst/>
              <a:rect l="l" t="t" r="r" b="b"/>
              <a:pathLst>
                <a:path w="1022984" h="1689100">
                  <a:moveTo>
                    <a:pt x="356733" y="0"/>
                  </a:moveTo>
                  <a:lnTo>
                    <a:pt x="0" y="0"/>
                  </a:lnTo>
                  <a:lnTo>
                    <a:pt x="642127" y="856172"/>
                  </a:lnTo>
                  <a:lnTo>
                    <a:pt x="23782" y="1688554"/>
                  </a:lnTo>
                  <a:lnTo>
                    <a:pt x="404299" y="1688554"/>
                  </a:lnTo>
                  <a:lnTo>
                    <a:pt x="1022644" y="832389"/>
                  </a:lnTo>
                  <a:lnTo>
                    <a:pt x="356733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Qualitas_Alhely</dc:title>
  <dcterms:created xsi:type="dcterms:W3CDTF">2025-05-23T23:53:20Z</dcterms:created>
  <dcterms:modified xsi:type="dcterms:W3CDTF">2025-05-23T23:53:20Z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