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56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8525902"/>
            <a:ext cx="285750" cy="34874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Enunciación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un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Problema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110608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535384" y="8107960"/>
          <a:ext cx="17891760" cy="3851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45505"/>
                <a:gridCol w="5925185"/>
                <a:gridCol w="5935345"/>
              </a:tblGrid>
              <a:tr h="741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R="11430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ARGUMENTO</a:t>
                      </a:r>
                      <a:r>
                        <a:rPr dirty="0" sz="1600" spc="-4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r>
                        <a:rPr dirty="0" sz="1600" spc="-4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PENSAMIENTO</a:t>
                      </a:r>
                      <a:r>
                        <a:rPr dirty="0" sz="1600" spc="-4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LIMITANTE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508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solid"/>
                    </a:lnT>
                    <a:lnB w="9525">
                      <a:solidFill>
                        <a:srgbClr val="1318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R="10033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CÓMO</a:t>
                      </a:r>
                      <a:r>
                        <a:rPr dirty="0" sz="1600" spc="-3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ESTE</a:t>
                      </a:r>
                      <a:r>
                        <a:rPr dirty="0" sz="1600" spc="-2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ARGUMENTO</a:t>
                      </a:r>
                      <a:r>
                        <a:rPr dirty="0" sz="1600" spc="-2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ES</a:t>
                      </a:r>
                      <a:r>
                        <a:rPr dirty="0" sz="1600" spc="-2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LIMITANTE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508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solid"/>
                    </a:lnT>
                    <a:lnB w="9525">
                      <a:solidFill>
                        <a:srgbClr val="1318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521334">
                        <a:lnSpc>
                          <a:spcPct val="100000"/>
                        </a:lnSpc>
                      </a:pP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REESTRUCTURA</a:t>
                      </a:r>
                      <a:r>
                        <a:rPr dirty="0" sz="1600" spc="-15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EL</a:t>
                      </a: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PENSAMIENTO</a:t>
                      </a:r>
                      <a:r>
                        <a:rPr dirty="0" sz="1600" spc="-15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CREENCIA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508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solid"/>
                    </a:lnT>
                    <a:lnB w="9525">
                      <a:solidFill>
                        <a:srgbClr val="131818"/>
                      </a:solidFill>
                      <a:prstDash val="solid"/>
                    </a:lnB>
                  </a:tcPr>
                </a:tc>
              </a:tr>
              <a:tr h="1036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solid"/>
                    </a:lnT>
                    <a:lnB w="9525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solid"/>
                    </a:lnT>
                    <a:lnB w="9525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solid"/>
                    </a:lnT>
                    <a:lnB w="9525">
                      <a:solidFill>
                        <a:srgbClr val="131818"/>
                      </a:solidFill>
                      <a:prstDash val="dash"/>
                    </a:lnB>
                  </a:tcPr>
                </a:tc>
              </a:tr>
              <a:tr h="1036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dash"/>
                    </a:lnT>
                    <a:lnB w="9525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dash"/>
                    </a:lnT>
                    <a:lnB w="9525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dash"/>
                    </a:lnT>
                    <a:lnB w="9525">
                      <a:solidFill>
                        <a:srgbClr val="131818"/>
                      </a:solidFill>
                      <a:prstDash val="dash"/>
                    </a:lnB>
                  </a:tcPr>
                </a:tc>
              </a:tr>
              <a:tr h="1036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dash"/>
                    </a:lnT>
                    <a:lnB w="9525">
                      <a:solidFill>
                        <a:srgbClr val="1318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dash"/>
                    </a:lnT>
                    <a:lnB w="9525">
                      <a:solidFill>
                        <a:srgbClr val="1318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solid"/>
                    </a:lnL>
                    <a:lnR w="9525">
                      <a:solidFill>
                        <a:srgbClr val="131818"/>
                      </a:solidFill>
                      <a:prstDash val="solid"/>
                    </a:lnR>
                    <a:lnT w="9525">
                      <a:solidFill>
                        <a:srgbClr val="131818"/>
                      </a:solidFill>
                      <a:prstDash val="dash"/>
                    </a:lnT>
                    <a:lnB w="9525">
                      <a:solidFill>
                        <a:srgbClr val="1318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7" name="object 7" descr=""/>
          <p:cNvGrpSpPr/>
          <p:nvPr/>
        </p:nvGrpSpPr>
        <p:grpSpPr>
          <a:xfrm>
            <a:off x="2096929" y="406745"/>
            <a:ext cx="16692244" cy="7207250"/>
            <a:chOff x="2096929" y="406745"/>
            <a:chExt cx="16692244" cy="7207250"/>
          </a:xfrm>
        </p:grpSpPr>
        <p:sp>
          <p:nvSpPr>
            <p:cNvPr id="8" name="object 8" descr=""/>
            <p:cNvSpPr/>
            <p:nvPr/>
          </p:nvSpPr>
          <p:spPr>
            <a:xfrm>
              <a:off x="10442911" y="406745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15760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0442911" y="466046"/>
              <a:ext cx="0" cy="7108190"/>
            </a:xfrm>
            <a:custGeom>
              <a:avLst/>
              <a:gdLst/>
              <a:ahLst/>
              <a:cxnLst/>
              <a:rect l="l" t="t" r="r" b="b"/>
              <a:pathLst>
                <a:path w="0" h="7108190">
                  <a:moveTo>
                    <a:pt x="0" y="0"/>
                  </a:moveTo>
                  <a:lnTo>
                    <a:pt x="0" y="7108067"/>
                  </a:lnTo>
                </a:path>
              </a:pathLst>
            </a:custGeom>
            <a:ln w="15760">
              <a:solidFill>
                <a:srgbClr val="131818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0442911" y="7593910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15760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096929" y="4010367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15760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155997" y="4010367"/>
              <a:ext cx="16593819" cy="0"/>
            </a:xfrm>
            <a:custGeom>
              <a:avLst/>
              <a:gdLst/>
              <a:ahLst/>
              <a:cxnLst/>
              <a:rect l="l" t="t" r="r" b="b"/>
              <a:pathLst>
                <a:path w="16593819" h="0">
                  <a:moveTo>
                    <a:pt x="0" y="0"/>
                  </a:moveTo>
                  <a:lnTo>
                    <a:pt x="16593515" y="0"/>
                  </a:lnTo>
                </a:path>
              </a:pathLst>
            </a:custGeom>
            <a:ln w="15760">
              <a:solidFill>
                <a:srgbClr val="131818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8769195" y="4010367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15760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302306" y="535983"/>
              <a:ext cx="277495" cy="536575"/>
            </a:xfrm>
            <a:custGeom>
              <a:avLst/>
              <a:gdLst/>
              <a:ahLst/>
              <a:cxnLst/>
              <a:rect l="l" t="t" r="r" b="b"/>
              <a:pathLst>
                <a:path w="277494" h="536575">
                  <a:moveTo>
                    <a:pt x="55168" y="19227"/>
                  </a:moveTo>
                  <a:lnTo>
                    <a:pt x="51028" y="7759"/>
                  </a:lnTo>
                  <a:lnTo>
                    <a:pt x="41960" y="1854"/>
                  </a:lnTo>
                  <a:lnTo>
                    <a:pt x="30251" y="0"/>
                  </a:lnTo>
                  <a:lnTo>
                    <a:pt x="18161" y="673"/>
                  </a:lnTo>
                  <a:lnTo>
                    <a:pt x="9169" y="1790"/>
                  </a:lnTo>
                  <a:lnTo>
                    <a:pt x="1765" y="6680"/>
                  </a:lnTo>
                  <a:lnTo>
                    <a:pt x="0" y="16014"/>
                  </a:lnTo>
                  <a:lnTo>
                    <a:pt x="533" y="523290"/>
                  </a:lnTo>
                  <a:lnTo>
                    <a:pt x="6032" y="530987"/>
                  </a:lnTo>
                  <a:lnTo>
                    <a:pt x="14097" y="535025"/>
                  </a:lnTo>
                  <a:lnTo>
                    <a:pt x="23495" y="536448"/>
                  </a:lnTo>
                  <a:lnTo>
                    <a:pt x="33020" y="536270"/>
                  </a:lnTo>
                  <a:lnTo>
                    <a:pt x="55168" y="19227"/>
                  </a:lnTo>
                  <a:close/>
                </a:path>
                <a:path w="277494" h="536575">
                  <a:moveTo>
                    <a:pt x="276974" y="520585"/>
                  </a:moveTo>
                  <a:lnTo>
                    <a:pt x="276440" y="13296"/>
                  </a:lnTo>
                  <a:lnTo>
                    <a:pt x="270395" y="5181"/>
                  </a:lnTo>
                  <a:lnTo>
                    <a:pt x="261556" y="1155"/>
                  </a:lnTo>
                  <a:lnTo>
                    <a:pt x="251320" y="50"/>
                  </a:lnTo>
                  <a:lnTo>
                    <a:pt x="241084" y="685"/>
                  </a:lnTo>
                  <a:lnTo>
                    <a:pt x="233311" y="2438"/>
                  </a:lnTo>
                  <a:lnTo>
                    <a:pt x="227558" y="5892"/>
                  </a:lnTo>
                  <a:lnTo>
                    <a:pt x="223761" y="11379"/>
                  </a:lnTo>
                  <a:lnTo>
                    <a:pt x="221805" y="19227"/>
                  </a:lnTo>
                  <a:lnTo>
                    <a:pt x="221805" y="517359"/>
                  </a:lnTo>
                  <a:lnTo>
                    <a:pt x="253415" y="536460"/>
                  </a:lnTo>
                  <a:lnTo>
                    <a:pt x="263779" y="534746"/>
                  </a:lnTo>
                  <a:lnTo>
                    <a:pt x="272224" y="529856"/>
                  </a:lnTo>
                  <a:lnTo>
                    <a:pt x="276974" y="52058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07834" y="710041"/>
              <a:ext cx="176132" cy="188473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7638" y="710405"/>
              <a:ext cx="176132" cy="188103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2116620" y="563313"/>
              <a:ext cx="16652240" cy="5738495"/>
            </a:xfrm>
            <a:custGeom>
              <a:avLst/>
              <a:gdLst/>
              <a:ahLst/>
              <a:cxnLst/>
              <a:rect l="l" t="t" r="r" b="b"/>
              <a:pathLst>
                <a:path w="16652240" h="5738495">
                  <a:moveTo>
                    <a:pt x="444538" y="5501665"/>
                  </a:moveTo>
                  <a:lnTo>
                    <a:pt x="439597" y="5468404"/>
                  </a:lnTo>
                  <a:lnTo>
                    <a:pt x="439775" y="5467159"/>
                  </a:lnTo>
                  <a:lnTo>
                    <a:pt x="438226" y="5466740"/>
                  </a:lnTo>
                  <a:lnTo>
                    <a:pt x="403352" y="5474500"/>
                  </a:lnTo>
                  <a:lnTo>
                    <a:pt x="407911" y="5521274"/>
                  </a:lnTo>
                  <a:lnTo>
                    <a:pt x="400735" y="5566626"/>
                  </a:lnTo>
                  <a:lnTo>
                    <a:pt x="382968" y="5608510"/>
                  </a:lnTo>
                  <a:lnTo>
                    <a:pt x="355765" y="5644908"/>
                  </a:lnTo>
                  <a:lnTo>
                    <a:pt x="320243" y="5673776"/>
                  </a:lnTo>
                  <a:lnTo>
                    <a:pt x="277571" y="5693092"/>
                  </a:lnTo>
                  <a:lnTo>
                    <a:pt x="232943" y="5701093"/>
                  </a:lnTo>
                  <a:lnTo>
                    <a:pt x="190106" y="5698604"/>
                  </a:lnTo>
                  <a:lnTo>
                    <a:pt x="150253" y="5686717"/>
                  </a:lnTo>
                  <a:lnTo>
                    <a:pt x="114579" y="5666537"/>
                  </a:lnTo>
                  <a:lnTo>
                    <a:pt x="84289" y="5639155"/>
                  </a:lnTo>
                  <a:lnTo>
                    <a:pt x="60566" y="5605691"/>
                  </a:lnTo>
                  <a:lnTo>
                    <a:pt x="44627" y="5567235"/>
                  </a:lnTo>
                  <a:lnTo>
                    <a:pt x="37668" y="5524906"/>
                  </a:lnTo>
                  <a:lnTo>
                    <a:pt x="40881" y="5479783"/>
                  </a:lnTo>
                  <a:lnTo>
                    <a:pt x="56934" y="5432539"/>
                  </a:lnTo>
                  <a:lnTo>
                    <a:pt x="84543" y="5392407"/>
                  </a:lnTo>
                  <a:lnTo>
                    <a:pt x="121310" y="5361000"/>
                  </a:lnTo>
                  <a:lnTo>
                    <a:pt x="164858" y="5339943"/>
                  </a:lnTo>
                  <a:lnTo>
                    <a:pt x="212775" y="5330837"/>
                  </a:lnTo>
                  <a:lnTo>
                    <a:pt x="262661" y="5335321"/>
                  </a:lnTo>
                  <a:lnTo>
                    <a:pt x="264807" y="5334292"/>
                  </a:lnTo>
                  <a:lnTo>
                    <a:pt x="266153" y="5326710"/>
                  </a:lnTo>
                  <a:lnTo>
                    <a:pt x="270662" y="5310822"/>
                  </a:lnTo>
                  <a:lnTo>
                    <a:pt x="271957" y="5303507"/>
                  </a:lnTo>
                  <a:lnTo>
                    <a:pt x="272059" y="5301996"/>
                  </a:lnTo>
                  <a:lnTo>
                    <a:pt x="272440" y="5300230"/>
                  </a:lnTo>
                  <a:lnTo>
                    <a:pt x="270941" y="5299164"/>
                  </a:lnTo>
                  <a:lnTo>
                    <a:pt x="265341" y="5297754"/>
                  </a:lnTo>
                  <a:lnTo>
                    <a:pt x="254863" y="5296154"/>
                  </a:lnTo>
                  <a:lnTo>
                    <a:pt x="243941" y="5294820"/>
                  </a:lnTo>
                  <a:lnTo>
                    <a:pt x="237007" y="5294147"/>
                  </a:lnTo>
                  <a:lnTo>
                    <a:pt x="193230" y="5295824"/>
                  </a:lnTo>
                  <a:lnTo>
                    <a:pt x="152781" y="5305082"/>
                  </a:lnTo>
                  <a:lnTo>
                    <a:pt x="116103" y="5321058"/>
                  </a:lnTo>
                  <a:lnTo>
                    <a:pt x="83654" y="5342890"/>
                  </a:lnTo>
                  <a:lnTo>
                    <a:pt x="55841" y="5369725"/>
                  </a:lnTo>
                  <a:lnTo>
                    <a:pt x="33134" y="5400687"/>
                  </a:lnTo>
                  <a:lnTo>
                    <a:pt x="15963" y="5434927"/>
                  </a:lnTo>
                  <a:lnTo>
                    <a:pt x="4775" y="5471579"/>
                  </a:lnTo>
                  <a:lnTo>
                    <a:pt x="0" y="5509780"/>
                  </a:lnTo>
                  <a:lnTo>
                    <a:pt x="2095" y="5548655"/>
                  </a:lnTo>
                  <a:lnTo>
                    <a:pt x="11480" y="5587365"/>
                  </a:lnTo>
                  <a:lnTo>
                    <a:pt x="28613" y="5625033"/>
                  </a:lnTo>
                  <a:lnTo>
                    <a:pt x="53936" y="5660796"/>
                  </a:lnTo>
                  <a:lnTo>
                    <a:pt x="85293" y="5691289"/>
                  </a:lnTo>
                  <a:lnTo>
                    <a:pt x="119646" y="5713908"/>
                  </a:lnTo>
                  <a:lnTo>
                    <a:pt x="156108" y="5729021"/>
                  </a:lnTo>
                  <a:lnTo>
                    <a:pt x="193802" y="5736983"/>
                  </a:lnTo>
                  <a:lnTo>
                    <a:pt x="231838" y="5738152"/>
                  </a:lnTo>
                  <a:lnTo>
                    <a:pt x="269354" y="5732869"/>
                  </a:lnTo>
                  <a:lnTo>
                    <a:pt x="339255" y="5704433"/>
                  </a:lnTo>
                  <a:lnTo>
                    <a:pt x="396443" y="5654510"/>
                  </a:lnTo>
                  <a:lnTo>
                    <a:pt x="418084" y="5622391"/>
                  </a:lnTo>
                  <a:lnTo>
                    <a:pt x="433895" y="5585980"/>
                  </a:lnTo>
                  <a:lnTo>
                    <a:pt x="443001" y="5545620"/>
                  </a:lnTo>
                  <a:lnTo>
                    <a:pt x="444538" y="5501665"/>
                  </a:lnTo>
                  <a:close/>
                </a:path>
                <a:path w="16652240" h="5738495">
                  <a:moveTo>
                    <a:pt x="16520706" y="150444"/>
                  </a:moveTo>
                  <a:lnTo>
                    <a:pt x="16519957" y="141782"/>
                  </a:lnTo>
                  <a:lnTo>
                    <a:pt x="16509683" y="132168"/>
                  </a:lnTo>
                  <a:lnTo>
                    <a:pt x="16502380" y="131533"/>
                  </a:lnTo>
                  <a:lnTo>
                    <a:pt x="16496437" y="134010"/>
                  </a:lnTo>
                  <a:lnTo>
                    <a:pt x="16411016" y="189649"/>
                  </a:lnTo>
                  <a:lnTo>
                    <a:pt x="16411016" y="266420"/>
                  </a:lnTo>
                  <a:lnTo>
                    <a:pt x="16409035" y="276237"/>
                  </a:lnTo>
                  <a:lnTo>
                    <a:pt x="16403625" y="284264"/>
                  </a:lnTo>
                  <a:lnTo>
                    <a:pt x="16395599" y="289674"/>
                  </a:lnTo>
                  <a:lnTo>
                    <a:pt x="16385782" y="291655"/>
                  </a:lnTo>
                  <a:lnTo>
                    <a:pt x="16375964" y="289674"/>
                  </a:lnTo>
                  <a:lnTo>
                    <a:pt x="16367938" y="284264"/>
                  </a:lnTo>
                  <a:lnTo>
                    <a:pt x="16362528" y="276237"/>
                  </a:lnTo>
                  <a:lnTo>
                    <a:pt x="16360547" y="266420"/>
                  </a:lnTo>
                  <a:lnTo>
                    <a:pt x="16362528" y="256603"/>
                  </a:lnTo>
                  <a:lnTo>
                    <a:pt x="16367938" y="248577"/>
                  </a:lnTo>
                  <a:lnTo>
                    <a:pt x="16375964" y="243166"/>
                  </a:lnTo>
                  <a:lnTo>
                    <a:pt x="16385782" y="241185"/>
                  </a:lnTo>
                  <a:lnTo>
                    <a:pt x="16395599" y="243166"/>
                  </a:lnTo>
                  <a:lnTo>
                    <a:pt x="16403625" y="248577"/>
                  </a:lnTo>
                  <a:lnTo>
                    <a:pt x="16409035" y="256603"/>
                  </a:lnTo>
                  <a:lnTo>
                    <a:pt x="16411016" y="266420"/>
                  </a:lnTo>
                  <a:lnTo>
                    <a:pt x="16411016" y="189649"/>
                  </a:lnTo>
                  <a:lnTo>
                    <a:pt x="16348913" y="230085"/>
                  </a:lnTo>
                  <a:lnTo>
                    <a:pt x="16254210" y="375843"/>
                  </a:lnTo>
                  <a:lnTo>
                    <a:pt x="16252330" y="386448"/>
                  </a:lnTo>
                  <a:lnTo>
                    <a:pt x="16256229" y="395109"/>
                  </a:lnTo>
                  <a:lnTo>
                    <a:pt x="16264344" y="399884"/>
                  </a:lnTo>
                  <a:lnTo>
                    <a:pt x="16275126" y="398830"/>
                  </a:lnTo>
                  <a:lnTo>
                    <a:pt x="16422650" y="302755"/>
                  </a:lnTo>
                  <a:lnTo>
                    <a:pt x="16429863" y="291655"/>
                  </a:lnTo>
                  <a:lnTo>
                    <a:pt x="16462655" y="241185"/>
                  </a:lnTo>
                  <a:lnTo>
                    <a:pt x="16517354" y="157010"/>
                  </a:lnTo>
                  <a:lnTo>
                    <a:pt x="16520706" y="150444"/>
                  </a:lnTo>
                  <a:close/>
                </a:path>
                <a:path w="16652240" h="5738495">
                  <a:moveTo>
                    <a:pt x="16652240" y="266420"/>
                  </a:moveTo>
                  <a:lnTo>
                    <a:pt x="16647948" y="218528"/>
                  </a:lnTo>
                  <a:lnTo>
                    <a:pt x="16635565" y="173456"/>
                  </a:lnTo>
                  <a:lnTo>
                    <a:pt x="16615855" y="131953"/>
                  </a:lnTo>
                  <a:lnTo>
                    <a:pt x="16601339" y="111429"/>
                  </a:lnTo>
                  <a:lnTo>
                    <a:pt x="16601339" y="266420"/>
                  </a:lnTo>
                  <a:lnTo>
                    <a:pt x="16595649" y="315836"/>
                  </a:lnTo>
                  <a:lnTo>
                    <a:pt x="16579431" y="361213"/>
                  </a:lnTo>
                  <a:lnTo>
                    <a:pt x="16553993" y="401231"/>
                  </a:lnTo>
                  <a:lnTo>
                    <a:pt x="16520605" y="434606"/>
                  </a:lnTo>
                  <a:lnTo>
                    <a:pt x="16480587" y="460044"/>
                  </a:lnTo>
                  <a:lnTo>
                    <a:pt x="16435210" y="476262"/>
                  </a:lnTo>
                  <a:lnTo>
                    <a:pt x="16385782" y="481952"/>
                  </a:lnTo>
                  <a:lnTo>
                    <a:pt x="16336353" y="476262"/>
                  </a:lnTo>
                  <a:lnTo>
                    <a:pt x="16290989" y="460044"/>
                  </a:lnTo>
                  <a:lnTo>
                    <a:pt x="16250958" y="434606"/>
                  </a:lnTo>
                  <a:lnTo>
                    <a:pt x="16217583" y="401231"/>
                  </a:lnTo>
                  <a:lnTo>
                    <a:pt x="16192132" y="361213"/>
                  </a:lnTo>
                  <a:lnTo>
                    <a:pt x="16175914" y="315836"/>
                  </a:lnTo>
                  <a:lnTo>
                    <a:pt x="16170224" y="266420"/>
                  </a:lnTo>
                  <a:lnTo>
                    <a:pt x="16175914" y="217004"/>
                  </a:lnTo>
                  <a:lnTo>
                    <a:pt x="16192132" y="171640"/>
                  </a:lnTo>
                  <a:lnTo>
                    <a:pt x="16217583" y="131622"/>
                  </a:lnTo>
                  <a:lnTo>
                    <a:pt x="16250958" y="98234"/>
                  </a:lnTo>
                  <a:lnTo>
                    <a:pt x="16290989" y="72796"/>
                  </a:lnTo>
                  <a:lnTo>
                    <a:pt x="16336353" y="56578"/>
                  </a:lnTo>
                  <a:lnTo>
                    <a:pt x="16385782" y="50888"/>
                  </a:lnTo>
                  <a:lnTo>
                    <a:pt x="16435210" y="56578"/>
                  </a:lnTo>
                  <a:lnTo>
                    <a:pt x="16480587" y="72796"/>
                  </a:lnTo>
                  <a:lnTo>
                    <a:pt x="16520605" y="98234"/>
                  </a:lnTo>
                  <a:lnTo>
                    <a:pt x="16553993" y="131622"/>
                  </a:lnTo>
                  <a:lnTo>
                    <a:pt x="16579431" y="171640"/>
                  </a:lnTo>
                  <a:lnTo>
                    <a:pt x="16595649" y="217004"/>
                  </a:lnTo>
                  <a:lnTo>
                    <a:pt x="16601339" y="266420"/>
                  </a:lnTo>
                  <a:lnTo>
                    <a:pt x="16601339" y="111429"/>
                  </a:lnTo>
                  <a:lnTo>
                    <a:pt x="16589566" y="94767"/>
                  </a:lnTo>
                  <a:lnTo>
                    <a:pt x="16557460" y="62661"/>
                  </a:lnTo>
                  <a:lnTo>
                    <a:pt x="16540798" y="50888"/>
                  </a:lnTo>
                  <a:lnTo>
                    <a:pt x="16520275" y="36372"/>
                  </a:lnTo>
                  <a:lnTo>
                    <a:pt x="16478758" y="16675"/>
                  </a:lnTo>
                  <a:lnTo>
                    <a:pt x="16433686" y="4292"/>
                  </a:lnTo>
                  <a:lnTo>
                    <a:pt x="16385782" y="0"/>
                  </a:lnTo>
                  <a:lnTo>
                    <a:pt x="16337890" y="4292"/>
                  </a:lnTo>
                  <a:lnTo>
                    <a:pt x="16292805" y="16675"/>
                  </a:lnTo>
                  <a:lnTo>
                    <a:pt x="16251301" y="36372"/>
                  </a:lnTo>
                  <a:lnTo>
                    <a:pt x="16214116" y="62661"/>
                  </a:lnTo>
                  <a:lnTo>
                    <a:pt x="16181997" y="94767"/>
                  </a:lnTo>
                  <a:lnTo>
                    <a:pt x="16155708" y="131953"/>
                  </a:lnTo>
                  <a:lnTo>
                    <a:pt x="16135998" y="173456"/>
                  </a:lnTo>
                  <a:lnTo>
                    <a:pt x="16123628" y="218528"/>
                  </a:lnTo>
                  <a:lnTo>
                    <a:pt x="16119323" y="266420"/>
                  </a:lnTo>
                  <a:lnTo>
                    <a:pt x="16123628" y="314312"/>
                  </a:lnTo>
                  <a:lnTo>
                    <a:pt x="16135998" y="359384"/>
                  </a:lnTo>
                  <a:lnTo>
                    <a:pt x="16155708" y="400888"/>
                  </a:lnTo>
                  <a:lnTo>
                    <a:pt x="16181997" y="438073"/>
                  </a:lnTo>
                  <a:lnTo>
                    <a:pt x="16214116" y="470179"/>
                  </a:lnTo>
                  <a:lnTo>
                    <a:pt x="16251301" y="496468"/>
                  </a:lnTo>
                  <a:lnTo>
                    <a:pt x="16292805" y="516178"/>
                  </a:lnTo>
                  <a:lnTo>
                    <a:pt x="16337890" y="528548"/>
                  </a:lnTo>
                  <a:lnTo>
                    <a:pt x="16385782" y="532841"/>
                  </a:lnTo>
                  <a:lnTo>
                    <a:pt x="16433686" y="528548"/>
                  </a:lnTo>
                  <a:lnTo>
                    <a:pt x="16478758" y="516178"/>
                  </a:lnTo>
                  <a:lnTo>
                    <a:pt x="16520275" y="496468"/>
                  </a:lnTo>
                  <a:lnTo>
                    <a:pt x="16540798" y="481952"/>
                  </a:lnTo>
                  <a:lnTo>
                    <a:pt x="16557460" y="470179"/>
                  </a:lnTo>
                  <a:lnTo>
                    <a:pt x="16589566" y="438073"/>
                  </a:lnTo>
                  <a:lnTo>
                    <a:pt x="16615855" y="400888"/>
                  </a:lnTo>
                  <a:lnTo>
                    <a:pt x="16635565" y="359384"/>
                  </a:lnTo>
                  <a:lnTo>
                    <a:pt x="16647948" y="314312"/>
                  </a:lnTo>
                  <a:lnTo>
                    <a:pt x="16652240" y="26642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116631" y="5857457"/>
              <a:ext cx="445134" cy="444500"/>
            </a:xfrm>
            <a:custGeom>
              <a:avLst/>
              <a:gdLst/>
              <a:ahLst/>
              <a:cxnLst/>
              <a:rect l="l" t="t" r="r" b="b"/>
              <a:pathLst>
                <a:path w="445135" h="444500">
                  <a:moveTo>
                    <a:pt x="403344" y="180356"/>
                  </a:moveTo>
                  <a:lnTo>
                    <a:pt x="438223" y="172594"/>
                  </a:lnTo>
                  <a:lnTo>
                    <a:pt x="439775" y="173012"/>
                  </a:lnTo>
                  <a:lnTo>
                    <a:pt x="439594" y="174249"/>
                  </a:lnTo>
                  <a:lnTo>
                    <a:pt x="439988" y="175352"/>
                  </a:lnTo>
                  <a:lnTo>
                    <a:pt x="441593" y="181986"/>
                  </a:lnTo>
                  <a:lnTo>
                    <a:pt x="442956" y="191067"/>
                  </a:lnTo>
                  <a:lnTo>
                    <a:pt x="443972" y="200332"/>
                  </a:lnTo>
                  <a:lnTo>
                    <a:pt x="444535" y="207520"/>
                  </a:lnTo>
                  <a:lnTo>
                    <a:pt x="443002" y="251465"/>
                  </a:lnTo>
                  <a:lnTo>
                    <a:pt x="433888" y="291825"/>
                  </a:lnTo>
                  <a:lnTo>
                    <a:pt x="418074" y="328244"/>
                  </a:lnTo>
                  <a:lnTo>
                    <a:pt x="396442" y="360364"/>
                  </a:lnTo>
                  <a:lnTo>
                    <a:pt x="369871" y="387829"/>
                  </a:lnTo>
                  <a:lnTo>
                    <a:pt x="305442" y="427366"/>
                  </a:lnTo>
                  <a:lnTo>
                    <a:pt x="231836" y="443999"/>
                  </a:lnTo>
                  <a:lnTo>
                    <a:pt x="193795" y="442835"/>
                  </a:lnTo>
                  <a:lnTo>
                    <a:pt x="156102" y="434875"/>
                  </a:lnTo>
                  <a:lnTo>
                    <a:pt x="119640" y="419761"/>
                  </a:lnTo>
                  <a:lnTo>
                    <a:pt x="85289" y="397137"/>
                  </a:lnTo>
                  <a:lnTo>
                    <a:pt x="53931" y="366647"/>
                  </a:lnTo>
                  <a:lnTo>
                    <a:pt x="28614" y="330881"/>
                  </a:lnTo>
                  <a:lnTo>
                    <a:pt x="11480" y="293213"/>
                  </a:lnTo>
                  <a:lnTo>
                    <a:pt x="2089" y="254507"/>
                  </a:lnTo>
                  <a:lnTo>
                    <a:pt x="0" y="215625"/>
                  </a:lnTo>
                  <a:lnTo>
                    <a:pt x="4771" y="177428"/>
                  </a:lnTo>
                  <a:lnTo>
                    <a:pt x="15962" y="140779"/>
                  </a:lnTo>
                  <a:lnTo>
                    <a:pt x="33132" y="106540"/>
                  </a:lnTo>
                  <a:lnTo>
                    <a:pt x="55840" y="75574"/>
                  </a:lnTo>
                  <a:lnTo>
                    <a:pt x="83644" y="48741"/>
                  </a:lnTo>
                  <a:lnTo>
                    <a:pt x="116104" y="26906"/>
                  </a:lnTo>
                  <a:lnTo>
                    <a:pt x="152778" y="10929"/>
                  </a:lnTo>
                  <a:lnTo>
                    <a:pt x="193226" y="1673"/>
                  </a:lnTo>
                  <a:lnTo>
                    <a:pt x="237007" y="0"/>
                  </a:lnTo>
                  <a:lnTo>
                    <a:pt x="243938" y="665"/>
                  </a:lnTo>
                  <a:lnTo>
                    <a:pt x="272058" y="7848"/>
                  </a:lnTo>
                  <a:lnTo>
                    <a:pt x="271948" y="9361"/>
                  </a:lnTo>
                  <a:lnTo>
                    <a:pt x="270653" y="16671"/>
                  </a:lnTo>
                  <a:lnTo>
                    <a:pt x="268407" y="24574"/>
                  </a:lnTo>
                  <a:lnTo>
                    <a:pt x="266145" y="32566"/>
                  </a:lnTo>
                  <a:lnTo>
                    <a:pt x="264801" y="40142"/>
                  </a:lnTo>
                  <a:lnTo>
                    <a:pt x="262657" y="41174"/>
                  </a:lnTo>
                  <a:lnTo>
                    <a:pt x="212765" y="36693"/>
                  </a:lnTo>
                  <a:lnTo>
                    <a:pt x="164851" y="45791"/>
                  </a:lnTo>
                  <a:lnTo>
                    <a:pt x="121310" y="66850"/>
                  </a:lnTo>
                  <a:lnTo>
                    <a:pt x="84537" y="98255"/>
                  </a:lnTo>
                  <a:lnTo>
                    <a:pt x="56927" y="138389"/>
                  </a:lnTo>
                  <a:lnTo>
                    <a:pt x="40874" y="185636"/>
                  </a:lnTo>
                  <a:lnTo>
                    <a:pt x="37665" y="230752"/>
                  </a:lnTo>
                  <a:lnTo>
                    <a:pt x="44628" y="273088"/>
                  </a:lnTo>
                  <a:lnTo>
                    <a:pt x="60566" y="311540"/>
                  </a:lnTo>
                  <a:lnTo>
                    <a:pt x="84280" y="345005"/>
                  </a:lnTo>
                  <a:lnTo>
                    <a:pt x="114572" y="372381"/>
                  </a:lnTo>
                  <a:lnTo>
                    <a:pt x="150245" y="392566"/>
                  </a:lnTo>
                  <a:lnTo>
                    <a:pt x="190101" y="404455"/>
                  </a:lnTo>
                  <a:lnTo>
                    <a:pt x="232941" y="406948"/>
                  </a:lnTo>
                  <a:lnTo>
                    <a:pt x="277567" y="398940"/>
                  </a:lnTo>
                  <a:lnTo>
                    <a:pt x="320240" y="379630"/>
                  </a:lnTo>
                  <a:lnTo>
                    <a:pt x="355756" y="350760"/>
                  </a:lnTo>
                  <a:lnTo>
                    <a:pt x="382968" y="314365"/>
                  </a:lnTo>
                  <a:lnTo>
                    <a:pt x="400733" y="272477"/>
                  </a:lnTo>
                  <a:lnTo>
                    <a:pt x="407907" y="227130"/>
                  </a:lnTo>
                  <a:lnTo>
                    <a:pt x="403344" y="180356"/>
                  </a:lnTo>
                  <a:close/>
                </a:path>
              </a:pathLst>
            </a:custGeom>
            <a:ln w="118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330183" y="5732918"/>
              <a:ext cx="355600" cy="356235"/>
            </a:xfrm>
            <a:custGeom>
              <a:avLst/>
              <a:gdLst/>
              <a:ahLst/>
              <a:cxnLst/>
              <a:rect l="l" t="t" r="r" b="b"/>
              <a:pathLst>
                <a:path w="355600" h="356235">
                  <a:moveTo>
                    <a:pt x="233722" y="0"/>
                  </a:moveTo>
                  <a:lnTo>
                    <a:pt x="106825" y="126865"/>
                  </a:lnTo>
                  <a:lnTo>
                    <a:pt x="120679" y="204320"/>
                  </a:lnTo>
                  <a:lnTo>
                    <a:pt x="120175" y="209159"/>
                  </a:lnTo>
                  <a:lnTo>
                    <a:pt x="0" y="330437"/>
                  </a:lnTo>
                  <a:lnTo>
                    <a:pt x="25626" y="356008"/>
                  </a:lnTo>
                  <a:lnTo>
                    <a:pt x="147164" y="234951"/>
                  </a:lnTo>
                  <a:lnTo>
                    <a:pt x="242527" y="234951"/>
                  </a:lnTo>
                  <a:lnTo>
                    <a:pt x="268293" y="209159"/>
                  </a:lnTo>
                  <a:lnTo>
                    <a:pt x="214793" y="209159"/>
                  </a:lnTo>
                  <a:lnTo>
                    <a:pt x="179757" y="202468"/>
                  </a:lnTo>
                  <a:lnTo>
                    <a:pt x="204155" y="176487"/>
                  </a:lnTo>
                  <a:lnTo>
                    <a:pt x="203422" y="175754"/>
                  </a:lnTo>
                  <a:lnTo>
                    <a:pt x="153603" y="175754"/>
                  </a:lnTo>
                  <a:lnTo>
                    <a:pt x="151853" y="174730"/>
                  </a:lnTo>
                  <a:lnTo>
                    <a:pt x="152271" y="173366"/>
                  </a:lnTo>
                  <a:lnTo>
                    <a:pt x="151908" y="171901"/>
                  </a:lnTo>
                  <a:lnTo>
                    <a:pt x="150264" y="163934"/>
                  </a:lnTo>
                  <a:lnTo>
                    <a:pt x="148999" y="155824"/>
                  </a:lnTo>
                  <a:lnTo>
                    <a:pt x="147795" y="147695"/>
                  </a:lnTo>
                  <a:lnTo>
                    <a:pt x="146337" y="139670"/>
                  </a:lnTo>
                  <a:lnTo>
                    <a:pt x="210900" y="74524"/>
                  </a:lnTo>
                  <a:lnTo>
                    <a:pt x="248031" y="74524"/>
                  </a:lnTo>
                  <a:lnTo>
                    <a:pt x="233722" y="0"/>
                  </a:lnTo>
                  <a:close/>
                </a:path>
                <a:path w="355600" h="356235">
                  <a:moveTo>
                    <a:pt x="242527" y="234951"/>
                  </a:moveTo>
                  <a:lnTo>
                    <a:pt x="147164" y="234951"/>
                  </a:lnTo>
                  <a:lnTo>
                    <a:pt x="226267" y="249002"/>
                  </a:lnTo>
                  <a:lnTo>
                    <a:pt x="229301" y="248190"/>
                  </a:lnTo>
                  <a:lnTo>
                    <a:pt x="242527" y="234951"/>
                  </a:lnTo>
                  <a:close/>
                </a:path>
                <a:path w="355600" h="356235">
                  <a:moveTo>
                    <a:pt x="248031" y="74524"/>
                  </a:moveTo>
                  <a:lnTo>
                    <a:pt x="210900" y="74524"/>
                  </a:lnTo>
                  <a:lnTo>
                    <a:pt x="221925" y="133051"/>
                  </a:lnTo>
                  <a:lnTo>
                    <a:pt x="279900" y="144635"/>
                  </a:lnTo>
                  <a:lnTo>
                    <a:pt x="214793" y="209159"/>
                  </a:lnTo>
                  <a:lnTo>
                    <a:pt x="268293" y="209159"/>
                  </a:lnTo>
                  <a:lnTo>
                    <a:pt x="355551" y="121813"/>
                  </a:lnTo>
                  <a:lnTo>
                    <a:pt x="253344" y="102191"/>
                  </a:lnTo>
                  <a:lnTo>
                    <a:pt x="248031" y="74524"/>
                  </a:lnTo>
                  <a:close/>
                </a:path>
                <a:path w="355600" h="356235">
                  <a:moveTo>
                    <a:pt x="179040" y="151380"/>
                  </a:moveTo>
                  <a:lnTo>
                    <a:pt x="153603" y="175754"/>
                  </a:lnTo>
                  <a:lnTo>
                    <a:pt x="203422" y="175754"/>
                  </a:lnTo>
                  <a:lnTo>
                    <a:pt x="179040" y="15138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70610" y="5801532"/>
              <a:ext cx="145383" cy="146455"/>
            </a:xfrm>
            <a:prstGeom prst="rect">
              <a:avLst/>
            </a:prstGeom>
          </p:spPr>
        </p:pic>
        <p:sp>
          <p:nvSpPr>
            <p:cNvPr id="21" name="object 21" descr=""/>
            <p:cNvSpPr/>
            <p:nvPr/>
          </p:nvSpPr>
          <p:spPr>
            <a:xfrm>
              <a:off x="2330183" y="5732918"/>
              <a:ext cx="355600" cy="356235"/>
            </a:xfrm>
            <a:custGeom>
              <a:avLst/>
              <a:gdLst/>
              <a:ahLst/>
              <a:cxnLst/>
              <a:rect l="l" t="t" r="r" b="b"/>
              <a:pathLst>
                <a:path w="355600" h="356235">
                  <a:moveTo>
                    <a:pt x="253344" y="102191"/>
                  </a:moveTo>
                  <a:lnTo>
                    <a:pt x="355551" y="121813"/>
                  </a:lnTo>
                  <a:lnTo>
                    <a:pt x="229301" y="248190"/>
                  </a:lnTo>
                  <a:lnTo>
                    <a:pt x="226267" y="249002"/>
                  </a:lnTo>
                  <a:lnTo>
                    <a:pt x="147164" y="234951"/>
                  </a:lnTo>
                  <a:lnTo>
                    <a:pt x="25626" y="356008"/>
                  </a:lnTo>
                  <a:lnTo>
                    <a:pt x="0" y="330437"/>
                  </a:lnTo>
                  <a:lnTo>
                    <a:pt x="120198" y="209135"/>
                  </a:lnTo>
                  <a:lnTo>
                    <a:pt x="120679" y="204320"/>
                  </a:lnTo>
                  <a:lnTo>
                    <a:pt x="106825" y="126865"/>
                  </a:lnTo>
                  <a:lnTo>
                    <a:pt x="233722" y="0"/>
                  </a:lnTo>
                  <a:lnTo>
                    <a:pt x="253344" y="102191"/>
                  </a:lnTo>
                  <a:close/>
                </a:path>
              </a:pathLst>
            </a:custGeom>
            <a:ln w="118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208317" y="5953130"/>
              <a:ext cx="257810" cy="257175"/>
            </a:xfrm>
            <a:custGeom>
              <a:avLst/>
              <a:gdLst/>
              <a:ahLst/>
              <a:cxnLst/>
              <a:rect l="l" t="t" r="r" b="b"/>
              <a:pathLst>
                <a:path w="257810" h="257175">
                  <a:moveTo>
                    <a:pt x="109740" y="0"/>
                  </a:moveTo>
                  <a:lnTo>
                    <a:pt x="70918" y="12168"/>
                  </a:lnTo>
                  <a:lnTo>
                    <a:pt x="38609" y="35179"/>
                  </a:lnTo>
                  <a:lnTo>
                    <a:pt x="14737" y="66593"/>
                  </a:lnTo>
                  <a:lnTo>
                    <a:pt x="1225" y="103971"/>
                  </a:lnTo>
                  <a:lnTo>
                    <a:pt x="0" y="144873"/>
                  </a:lnTo>
                  <a:lnTo>
                    <a:pt x="12983" y="186860"/>
                  </a:lnTo>
                  <a:lnTo>
                    <a:pt x="30286" y="212771"/>
                  </a:lnTo>
                  <a:lnTo>
                    <a:pt x="53377" y="233805"/>
                  </a:lnTo>
                  <a:lnTo>
                    <a:pt x="80751" y="248891"/>
                  </a:lnTo>
                  <a:lnTo>
                    <a:pt x="110904" y="256956"/>
                  </a:lnTo>
                  <a:lnTo>
                    <a:pt x="153423" y="255785"/>
                  </a:lnTo>
                  <a:lnTo>
                    <a:pt x="191501" y="241857"/>
                  </a:lnTo>
                  <a:lnTo>
                    <a:pt x="222962" y="217426"/>
                  </a:lnTo>
                  <a:lnTo>
                    <a:pt x="245631" y="184743"/>
                  </a:lnTo>
                  <a:lnTo>
                    <a:pt x="257333" y="146060"/>
                  </a:lnTo>
                  <a:lnTo>
                    <a:pt x="255894" y="103628"/>
                  </a:lnTo>
                  <a:lnTo>
                    <a:pt x="220306" y="110894"/>
                  </a:lnTo>
                  <a:lnTo>
                    <a:pt x="218605" y="151905"/>
                  </a:lnTo>
                  <a:lnTo>
                    <a:pt x="201216" y="186219"/>
                  </a:lnTo>
                  <a:lnTo>
                    <a:pt x="172082" y="210394"/>
                  </a:lnTo>
                  <a:lnTo>
                    <a:pt x="135145" y="220986"/>
                  </a:lnTo>
                  <a:lnTo>
                    <a:pt x="94347" y="214552"/>
                  </a:lnTo>
                  <a:lnTo>
                    <a:pt x="51934" y="180374"/>
                  </a:lnTo>
                  <a:lnTo>
                    <a:pt x="35994" y="123099"/>
                  </a:lnTo>
                  <a:lnTo>
                    <a:pt x="46271" y="85698"/>
                  </a:lnTo>
                  <a:lnTo>
                    <a:pt x="70535" y="56170"/>
                  </a:lnTo>
                  <a:lnTo>
                    <a:pt x="105240" y="38501"/>
                  </a:lnTo>
                  <a:lnTo>
                    <a:pt x="146838" y="36677"/>
                  </a:lnTo>
                  <a:lnTo>
                    <a:pt x="153150" y="1113"/>
                  </a:lnTo>
                  <a:lnTo>
                    <a:pt x="10974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208317" y="5953130"/>
              <a:ext cx="257810" cy="257175"/>
            </a:xfrm>
            <a:custGeom>
              <a:avLst/>
              <a:gdLst/>
              <a:ahLst/>
              <a:cxnLst/>
              <a:rect l="l" t="t" r="r" b="b"/>
              <a:pathLst>
                <a:path w="257810" h="257175">
                  <a:moveTo>
                    <a:pt x="146838" y="36677"/>
                  </a:moveTo>
                  <a:lnTo>
                    <a:pt x="105240" y="38501"/>
                  </a:lnTo>
                  <a:lnTo>
                    <a:pt x="70535" y="56170"/>
                  </a:lnTo>
                  <a:lnTo>
                    <a:pt x="46271" y="85698"/>
                  </a:lnTo>
                  <a:lnTo>
                    <a:pt x="35994" y="123099"/>
                  </a:lnTo>
                  <a:lnTo>
                    <a:pt x="43251" y="164386"/>
                  </a:lnTo>
                  <a:lnTo>
                    <a:pt x="78195" y="206161"/>
                  </a:lnTo>
                  <a:lnTo>
                    <a:pt x="135145" y="220986"/>
                  </a:lnTo>
                  <a:lnTo>
                    <a:pt x="172082" y="210394"/>
                  </a:lnTo>
                  <a:lnTo>
                    <a:pt x="201216" y="186219"/>
                  </a:lnTo>
                  <a:lnTo>
                    <a:pt x="218605" y="151905"/>
                  </a:lnTo>
                  <a:lnTo>
                    <a:pt x="220306" y="110894"/>
                  </a:lnTo>
                  <a:lnTo>
                    <a:pt x="255894" y="103628"/>
                  </a:lnTo>
                  <a:lnTo>
                    <a:pt x="257333" y="146060"/>
                  </a:lnTo>
                  <a:lnTo>
                    <a:pt x="245631" y="184743"/>
                  </a:lnTo>
                  <a:lnTo>
                    <a:pt x="222962" y="217426"/>
                  </a:lnTo>
                  <a:lnTo>
                    <a:pt x="191501" y="241857"/>
                  </a:lnTo>
                  <a:lnTo>
                    <a:pt x="153423" y="255785"/>
                  </a:lnTo>
                  <a:lnTo>
                    <a:pt x="110904" y="256956"/>
                  </a:lnTo>
                  <a:lnTo>
                    <a:pt x="80751" y="248891"/>
                  </a:lnTo>
                  <a:lnTo>
                    <a:pt x="53377" y="233805"/>
                  </a:lnTo>
                  <a:lnTo>
                    <a:pt x="30286" y="212771"/>
                  </a:lnTo>
                  <a:lnTo>
                    <a:pt x="12983" y="186860"/>
                  </a:lnTo>
                  <a:lnTo>
                    <a:pt x="0" y="144873"/>
                  </a:lnTo>
                  <a:lnTo>
                    <a:pt x="1225" y="103971"/>
                  </a:lnTo>
                  <a:lnTo>
                    <a:pt x="14737" y="66593"/>
                  </a:lnTo>
                  <a:lnTo>
                    <a:pt x="38609" y="35179"/>
                  </a:lnTo>
                  <a:lnTo>
                    <a:pt x="70918" y="12168"/>
                  </a:lnTo>
                  <a:lnTo>
                    <a:pt x="109740" y="0"/>
                  </a:lnTo>
                  <a:lnTo>
                    <a:pt x="153150" y="1113"/>
                  </a:lnTo>
                  <a:lnTo>
                    <a:pt x="146838" y="36677"/>
                  </a:lnTo>
                  <a:close/>
                </a:path>
              </a:pathLst>
            </a:custGeom>
            <a:ln w="118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8196334" y="5811930"/>
              <a:ext cx="561975" cy="561340"/>
            </a:xfrm>
            <a:custGeom>
              <a:avLst/>
              <a:gdLst/>
              <a:ahLst/>
              <a:cxnLst/>
              <a:rect l="l" t="t" r="r" b="b"/>
              <a:pathLst>
                <a:path w="561975" h="561339">
                  <a:moveTo>
                    <a:pt x="388223" y="508138"/>
                  </a:moveTo>
                  <a:lnTo>
                    <a:pt x="172065" y="508138"/>
                  </a:lnTo>
                  <a:lnTo>
                    <a:pt x="176432" y="508360"/>
                  </a:lnTo>
                  <a:lnTo>
                    <a:pt x="174983" y="508360"/>
                  </a:lnTo>
                  <a:lnTo>
                    <a:pt x="188650" y="512674"/>
                  </a:lnTo>
                  <a:lnTo>
                    <a:pt x="199274" y="520780"/>
                  </a:lnTo>
                  <a:lnTo>
                    <a:pt x="208706" y="530633"/>
                  </a:lnTo>
                  <a:lnTo>
                    <a:pt x="219072" y="540274"/>
                  </a:lnTo>
                  <a:lnTo>
                    <a:pt x="248768" y="555991"/>
                  </a:lnTo>
                  <a:lnTo>
                    <a:pt x="281350" y="561156"/>
                  </a:lnTo>
                  <a:lnTo>
                    <a:pt x="313874" y="555734"/>
                  </a:lnTo>
                  <a:lnTo>
                    <a:pt x="343392" y="539691"/>
                  </a:lnTo>
                  <a:lnTo>
                    <a:pt x="353801" y="529865"/>
                  </a:lnTo>
                  <a:lnTo>
                    <a:pt x="363166" y="520126"/>
                  </a:lnTo>
                  <a:lnTo>
                    <a:pt x="373851" y="512281"/>
                  </a:lnTo>
                  <a:lnTo>
                    <a:pt x="388223" y="508138"/>
                  </a:lnTo>
                  <a:close/>
                </a:path>
                <a:path w="561975" h="561339">
                  <a:moveTo>
                    <a:pt x="156762" y="508138"/>
                  </a:moveTo>
                  <a:lnTo>
                    <a:pt x="142947" y="508138"/>
                  </a:lnTo>
                  <a:lnTo>
                    <a:pt x="150026" y="508360"/>
                  </a:lnTo>
                  <a:lnTo>
                    <a:pt x="156762" y="508138"/>
                  </a:lnTo>
                  <a:close/>
                </a:path>
                <a:path w="561975" h="561339">
                  <a:moveTo>
                    <a:pt x="416896" y="508138"/>
                  </a:moveTo>
                  <a:lnTo>
                    <a:pt x="407135" y="508138"/>
                  </a:lnTo>
                  <a:lnTo>
                    <a:pt x="414861" y="508360"/>
                  </a:lnTo>
                  <a:lnTo>
                    <a:pt x="411439" y="508360"/>
                  </a:lnTo>
                  <a:lnTo>
                    <a:pt x="416896" y="508138"/>
                  </a:lnTo>
                  <a:close/>
                </a:path>
                <a:path w="561975" h="561339">
                  <a:moveTo>
                    <a:pt x="155476" y="52436"/>
                  </a:moveTo>
                  <a:lnTo>
                    <a:pt x="109049" y="62326"/>
                  </a:lnTo>
                  <a:lnTo>
                    <a:pt x="62223" y="109692"/>
                  </a:lnTo>
                  <a:lnTo>
                    <a:pt x="52827" y="148450"/>
                  </a:lnTo>
                  <a:lnTo>
                    <a:pt x="52879" y="152247"/>
                  </a:lnTo>
                  <a:lnTo>
                    <a:pt x="53066" y="157911"/>
                  </a:lnTo>
                  <a:lnTo>
                    <a:pt x="53255" y="165041"/>
                  </a:lnTo>
                  <a:lnTo>
                    <a:pt x="53286" y="166216"/>
                  </a:lnTo>
                  <a:lnTo>
                    <a:pt x="52937" y="173075"/>
                  </a:lnTo>
                  <a:lnTo>
                    <a:pt x="52876" y="174257"/>
                  </a:lnTo>
                  <a:lnTo>
                    <a:pt x="47781" y="189116"/>
                  </a:lnTo>
                  <a:lnTo>
                    <a:pt x="38272" y="201055"/>
                  </a:lnTo>
                  <a:lnTo>
                    <a:pt x="27076" y="212002"/>
                  </a:lnTo>
                  <a:lnTo>
                    <a:pt x="16919" y="223887"/>
                  </a:lnTo>
                  <a:lnTo>
                    <a:pt x="3615" y="252923"/>
                  </a:lnTo>
                  <a:lnTo>
                    <a:pt x="0" y="284157"/>
                  </a:lnTo>
                  <a:lnTo>
                    <a:pt x="5976" y="315002"/>
                  </a:lnTo>
                  <a:lnTo>
                    <a:pt x="21450" y="342872"/>
                  </a:lnTo>
                  <a:lnTo>
                    <a:pt x="31277" y="353277"/>
                  </a:lnTo>
                  <a:lnTo>
                    <a:pt x="41019" y="362638"/>
                  </a:lnTo>
                  <a:lnTo>
                    <a:pt x="48866" y="373320"/>
                  </a:lnTo>
                  <a:lnTo>
                    <a:pt x="53010" y="387687"/>
                  </a:lnTo>
                  <a:lnTo>
                    <a:pt x="53276" y="394538"/>
                  </a:lnTo>
                  <a:lnTo>
                    <a:pt x="53322" y="395721"/>
                  </a:lnTo>
                  <a:lnTo>
                    <a:pt x="52955" y="408507"/>
                  </a:lnTo>
                  <a:lnTo>
                    <a:pt x="52846" y="412309"/>
                  </a:lnTo>
                  <a:lnTo>
                    <a:pt x="53128" y="419248"/>
                  </a:lnTo>
                  <a:lnTo>
                    <a:pt x="53176" y="420422"/>
                  </a:lnTo>
                  <a:lnTo>
                    <a:pt x="62719" y="452123"/>
                  </a:lnTo>
                  <a:lnTo>
                    <a:pt x="82699" y="479279"/>
                  </a:lnTo>
                  <a:lnTo>
                    <a:pt x="110109" y="498928"/>
                  </a:lnTo>
                  <a:lnTo>
                    <a:pt x="142049" y="508138"/>
                  </a:lnTo>
                  <a:lnTo>
                    <a:pt x="420423" y="508138"/>
                  </a:lnTo>
                  <a:lnTo>
                    <a:pt x="429675" y="505356"/>
                  </a:lnTo>
                  <a:lnTo>
                    <a:pt x="281382" y="505356"/>
                  </a:lnTo>
                  <a:lnTo>
                    <a:pt x="264384" y="502155"/>
                  </a:lnTo>
                  <a:lnTo>
                    <a:pt x="251999" y="493847"/>
                  </a:lnTo>
                  <a:lnTo>
                    <a:pt x="241309" y="482962"/>
                  </a:lnTo>
                  <a:lnTo>
                    <a:pt x="229395" y="472030"/>
                  </a:lnTo>
                  <a:lnTo>
                    <a:pt x="210279" y="460393"/>
                  </a:lnTo>
                  <a:lnTo>
                    <a:pt x="192767" y="454869"/>
                  </a:lnTo>
                  <a:lnTo>
                    <a:pt x="174423" y="453001"/>
                  </a:lnTo>
                  <a:lnTo>
                    <a:pt x="174625" y="453001"/>
                  </a:lnTo>
                  <a:lnTo>
                    <a:pt x="135665" y="448535"/>
                  </a:lnTo>
                  <a:lnTo>
                    <a:pt x="108842" y="408507"/>
                  </a:lnTo>
                  <a:lnTo>
                    <a:pt x="108198" y="387687"/>
                  </a:lnTo>
                  <a:lnTo>
                    <a:pt x="108137" y="386498"/>
                  </a:lnTo>
                  <a:lnTo>
                    <a:pt x="89134" y="331824"/>
                  </a:lnTo>
                  <a:lnTo>
                    <a:pt x="67643" y="309621"/>
                  </a:lnTo>
                  <a:lnTo>
                    <a:pt x="59267" y="297499"/>
                  </a:lnTo>
                  <a:lnTo>
                    <a:pt x="55792" y="280893"/>
                  </a:lnTo>
                  <a:lnTo>
                    <a:pt x="59008" y="263838"/>
                  </a:lnTo>
                  <a:lnTo>
                    <a:pt x="67342" y="251490"/>
                  </a:lnTo>
                  <a:lnTo>
                    <a:pt x="78236" y="240853"/>
                  </a:lnTo>
                  <a:lnTo>
                    <a:pt x="89134" y="228931"/>
                  </a:lnTo>
                  <a:lnTo>
                    <a:pt x="106302" y="192220"/>
                  </a:lnTo>
                  <a:lnTo>
                    <a:pt x="108842" y="152247"/>
                  </a:lnTo>
                  <a:lnTo>
                    <a:pt x="112616" y="135234"/>
                  </a:lnTo>
                  <a:lnTo>
                    <a:pt x="121884" y="121524"/>
                  </a:lnTo>
                  <a:lnTo>
                    <a:pt x="135598" y="112220"/>
                  </a:lnTo>
                  <a:lnTo>
                    <a:pt x="152681" y="108425"/>
                  </a:lnTo>
                  <a:lnTo>
                    <a:pt x="174369" y="107754"/>
                  </a:lnTo>
                  <a:lnTo>
                    <a:pt x="192672" y="105885"/>
                  </a:lnTo>
                  <a:lnTo>
                    <a:pt x="210158" y="100362"/>
                  </a:lnTo>
                  <a:lnTo>
                    <a:pt x="229395" y="88724"/>
                  </a:lnTo>
                  <a:lnTo>
                    <a:pt x="240961" y="78166"/>
                  </a:lnTo>
                  <a:lnTo>
                    <a:pt x="251213" y="67559"/>
                  </a:lnTo>
                  <a:lnTo>
                    <a:pt x="263038" y="59246"/>
                  </a:lnTo>
                  <a:lnTo>
                    <a:pt x="279325" y="55572"/>
                  </a:lnTo>
                  <a:lnTo>
                    <a:pt x="429951" y="55572"/>
                  </a:lnTo>
                  <a:lnTo>
                    <a:pt x="419800" y="52648"/>
                  </a:lnTo>
                  <a:lnTo>
                    <a:pt x="172240" y="52648"/>
                  </a:lnTo>
                  <a:lnTo>
                    <a:pt x="155476" y="52436"/>
                  </a:lnTo>
                  <a:close/>
                </a:path>
                <a:path w="561975" h="561339">
                  <a:moveTo>
                    <a:pt x="429951" y="55572"/>
                  </a:moveTo>
                  <a:lnTo>
                    <a:pt x="279325" y="55572"/>
                  </a:lnTo>
                  <a:lnTo>
                    <a:pt x="296805" y="58457"/>
                  </a:lnTo>
                  <a:lnTo>
                    <a:pt x="309333" y="66648"/>
                  </a:lnTo>
                  <a:lnTo>
                    <a:pt x="351581" y="100362"/>
                  </a:lnTo>
                  <a:lnTo>
                    <a:pt x="409051" y="108425"/>
                  </a:lnTo>
                  <a:lnTo>
                    <a:pt x="426075" y="112220"/>
                  </a:lnTo>
                  <a:lnTo>
                    <a:pt x="439792" y="121524"/>
                  </a:lnTo>
                  <a:lnTo>
                    <a:pt x="449100" y="135234"/>
                  </a:lnTo>
                  <a:lnTo>
                    <a:pt x="452897" y="152247"/>
                  </a:lnTo>
                  <a:lnTo>
                    <a:pt x="453542" y="173075"/>
                  </a:lnTo>
                  <a:lnTo>
                    <a:pt x="453602" y="174257"/>
                  </a:lnTo>
                  <a:lnTo>
                    <a:pt x="472606" y="228931"/>
                  </a:lnTo>
                  <a:lnTo>
                    <a:pt x="494096" y="251136"/>
                  </a:lnTo>
                  <a:lnTo>
                    <a:pt x="502472" y="263256"/>
                  </a:lnTo>
                  <a:lnTo>
                    <a:pt x="505947" y="279861"/>
                  </a:lnTo>
                  <a:lnTo>
                    <a:pt x="502735" y="296917"/>
                  </a:lnTo>
                  <a:lnTo>
                    <a:pt x="494401" y="309265"/>
                  </a:lnTo>
                  <a:lnTo>
                    <a:pt x="483505" y="319901"/>
                  </a:lnTo>
                  <a:lnTo>
                    <a:pt x="472606" y="331824"/>
                  </a:lnTo>
                  <a:lnTo>
                    <a:pt x="455437" y="368537"/>
                  </a:lnTo>
                  <a:lnTo>
                    <a:pt x="452897" y="408507"/>
                  </a:lnTo>
                  <a:lnTo>
                    <a:pt x="450224" y="420422"/>
                  </a:lnTo>
                  <a:lnTo>
                    <a:pt x="409051" y="452330"/>
                  </a:lnTo>
                  <a:lnTo>
                    <a:pt x="387367" y="453001"/>
                  </a:lnTo>
                  <a:lnTo>
                    <a:pt x="369066" y="454869"/>
                  </a:lnTo>
                  <a:lnTo>
                    <a:pt x="351581" y="460393"/>
                  </a:lnTo>
                  <a:lnTo>
                    <a:pt x="332344" y="472030"/>
                  </a:lnTo>
                  <a:lnTo>
                    <a:pt x="320622" y="482731"/>
                  </a:lnTo>
                  <a:lnTo>
                    <a:pt x="310125" y="493513"/>
                  </a:lnTo>
                  <a:lnTo>
                    <a:pt x="297997" y="501886"/>
                  </a:lnTo>
                  <a:lnTo>
                    <a:pt x="281382" y="505356"/>
                  </a:lnTo>
                  <a:lnTo>
                    <a:pt x="429675" y="505356"/>
                  </a:lnTo>
                  <a:lnTo>
                    <a:pt x="479859" y="478463"/>
                  </a:lnTo>
                  <a:lnTo>
                    <a:pt x="508697" y="419248"/>
                  </a:lnTo>
                  <a:lnTo>
                    <a:pt x="508915" y="412309"/>
                  </a:lnTo>
                  <a:lnTo>
                    <a:pt x="508863" y="408507"/>
                  </a:lnTo>
                  <a:lnTo>
                    <a:pt x="508677" y="402843"/>
                  </a:lnTo>
                  <a:lnTo>
                    <a:pt x="508486" y="395721"/>
                  </a:lnTo>
                  <a:lnTo>
                    <a:pt x="508455" y="394538"/>
                  </a:lnTo>
                  <a:lnTo>
                    <a:pt x="508803" y="387687"/>
                  </a:lnTo>
                  <a:lnTo>
                    <a:pt x="508863" y="386498"/>
                  </a:lnTo>
                  <a:lnTo>
                    <a:pt x="513931" y="371669"/>
                  </a:lnTo>
                  <a:lnTo>
                    <a:pt x="523393" y="359800"/>
                  </a:lnTo>
                  <a:lnTo>
                    <a:pt x="534580" y="348872"/>
                  </a:lnTo>
                  <a:lnTo>
                    <a:pt x="544821" y="336867"/>
                  </a:lnTo>
                  <a:lnTo>
                    <a:pt x="558082" y="307858"/>
                  </a:lnTo>
                  <a:lnTo>
                    <a:pt x="561681" y="276592"/>
                  </a:lnTo>
                  <a:lnTo>
                    <a:pt x="555716" y="245717"/>
                  </a:lnTo>
                  <a:lnTo>
                    <a:pt x="540290" y="217882"/>
                  </a:lnTo>
                  <a:lnTo>
                    <a:pt x="530466" y="207478"/>
                  </a:lnTo>
                  <a:lnTo>
                    <a:pt x="520724" y="198118"/>
                  </a:lnTo>
                  <a:lnTo>
                    <a:pt x="512875" y="187438"/>
                  </a:lnTo>
                  <a:lnTo>
                    <a:pt x="508729" y="173075"/>
                  </a:lnTo>
                  <a:lnTo>
                    <a:pt x="508463" y="166216"/>
                  </a:lnTo>
                  <a:lnTo>
                    <a:pt x="508417" y="165041"/>
                  </a:lnTo>
                  <a:lnTo>
                    <a:pt x="508784" y="152247"/>
                  </a:lnTo>
                  <a:lnTo>
                    <a:pt x="508893" y="148450"/>
                  </a:lnTo>
                  <a:lnTo>
                    <a:pt x="508611" y="141506"/>
                  </a:lnTo>
                  <a:lnTo>
                    <a:pt x="508564" y="140332"/>
                  </a:lnTo>
                  <a:lnTo>
                    <a:pt x="499026" y="108612"/>
                  </a:lnTo>
                  <a:lnTo>
                    <a:pt x="479055" y="81457"/>
                  </a:lnTo>
                  <a:lnTo>
                    <a:pt x="451647" y="61820"/>
                  </a:lnTo>
                  <a:lnTo>
                    <a:pt x="429951" y="55572"/>
                  </a:lnTo>
                  <a:close/>
                </a:path>
                <a:path w="561975" h="561339">
                  <a:moveTo>
                    <a:pt x="289923" y="0"/>
                  </a:moveTo>
                  <a:lnTo>
                    <a:pt x="250946" y="3741"/>
                  </a:lnTo>
                  <a:lnTo>
                    <a:pt x="209695" y="28219"/>
                  </a:lnTo>
                  <a:lnTo>
                    <a:pt x="201468" y="39039"/>
                  </a:lnTo>
                  <a:lnTo>
                    <a:pt x="195888" y="43381"/>
                  </a:lnTo>
                  <a:lnTo>
                    <a:pt x="182499" y="50521"/>
                  </a:lnTo>
                  <a:lnTo>
                    <a:pt x="168963" y="52648"/>
                  </a:lnTo>
                  <a:lnTo>
                    <a:pt x="392420" y="52648"/>
                  </a:lnTo>
                  <a:lnTo>
                    <a:pt x="379336" y="50521"/>
                  </a:lnTo>
                  <a:lnTo>
                    <a:pt x="379108" y="50521"/>
                  </a:lnTo>
                  <a:lnTo>
                    <a:pt x="365851" y="43381"/>
                  </a:lnTo>
                  <a:lnTo>
                    <a:pt x="360272" y="39039"/>
                  </a:lnTo>
                  <a:lnTo>
                    <a:pt x="356639" y="32514"/>
                  </a:lnTo>
                  <a:lnTo>
                    <a:pt x="352045" y="28219"/>
                  </a:lnTo>
                  <a:lnTo>
                    <a:pt x="333137" y="13936"/>
                  </a:lnTo>
                  <a:lnTo>
                    <a:pt x="312352" y="4532"/>
                  </a:lnTo>
                  <a:lnTo>
                    <a:pt x="289923" y="0"/>
                  </a:lnTo>
                  <a:close/>
                </a:path>
                <a:path w="561975" h="561339">
                  <a:moveTo>
                    <a:pt x="407419" y="52436"/>
                  </a:moveTo>
                  <a:lnTo>
                    <a:pt x="402623" y="52436"/>
                  </a:lnTo>
                  <a:lnTo>
                    <a:pt x="386281" y="52648"/>
                  </a:lnTo>
                  <a:lnTo>
                    <a:pt x="419800" y="52648"/>
                  </a:lnTo>
                  <a:lnTo>
                    <a:pt x="407419" y="5243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364851" y="5980723"/>
              <a:ext cx="224332" cy="223550"/>
            </a:xfrm>
            <a:prstGeom prst="rect">
              <a:avLst/>
            </a:prstGeom>
          </p:spPr>
        </p:pic>
      </p:grpSp>
      <p:sp>
        <p:nvSpPr>
          <p:cNvPr id="26" name="object 26" descr=""/>
          <p:cNvSpPr txBox="1"/>
          <p:nvPr/>
        </p:nvSpPr>
        <p:spPr>
          <a:xfrm>
            <a:off x="2084225" y="1317379"/>
            <a:ext cx="125793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100">
                <a:latin typeface="Suisse Int'l Medium"/>
                <a:cs typeface="Suisse Int'l Medium"/>
              </a:rPr>
              <a:t>La</a:t>
            </a:r>
            <a:r>
              <a:rPr dirty="0" sz="2100" spc="-35">
                <a:latin typeface="Suisse Int'l Medium"/>
                <a:cs typeface="Suisse Int'l Medium"/>
              </a:rPr>
              <a:t> </a:t>
            </a:r>
            <a:r>
              <a:rPr dirty="0" sz="2100" spc="-10">
                <a:latin typeface="Suisse Int'l Medium"/>
                <a:cs typeface="Suisse Int'l Medium"/>
              </a:rPr>
              <a:t>brecha</a:t>
            </a:r>
            <a:endParaRPr sz="2100">
              <a:latin typeface="Suisse Int'l Medium"/>
              <a:cs typeface="Suisse Int'l Medium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7009840" y="1317379"/>
            <a:ext cx="1790700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100">
                <a:latin typeface="Suisse Int'l Medium"/>
                <a:cs typeface="Suisse Int'l Medium"/>
              </a:rPr>
              <a:t>La</a:t>
            </a:r>
            <a:r>
              <a:rPr dirty="0" sz="2100" spc="-35">
                <a:latin typeface="Suisse Int'l Medium"/>
                <a:cs typeface="Suisse Int'l Medium"/>
              </a:rPr>
              <a:t> </a:t>
            </a:r>
            <a:r>
              <a:rPr dirty="0" sz="2100" spc="-10">
                <a:latin typeface="Suisse Int'l Medium"/>
                <a:cs typeface="Suisse Int'l Medium"/>
              </a:rPr>
              <a:t>orientación</a:t>
            </a:r>
            <a:endParaRPr sz="2100">
              <a:latin typeface="Suisse Int'l Medium"/>
              <a:cs typeface="Suisse Int'l Medium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084225" y="1836273"/>
            <a:ext cx="2218690" cy="34099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850">
                <a:latin typeface="Suisse Int'l"/>
                <a:cs typeface="Suisse Int'l"/>
              </a:rPr>
              <a:t>Es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el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desafío,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inconveniente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o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punto</a:t>
            </a:r>
            <a:endParaRPr sz="85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850">
                <a:latin typeface="Suisse Int'l"/>
                <a:cs typeface="Suisse Int'l"/>
              </a:rPr>
              <a:t>de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frustración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que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se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enfrenta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actualmente</a:t>
            </a:r>
            <a:endParaRPr sz="850">
              <a:latin typeface="Suisse Int'l"/>
              <a:cs typeface="Suisse Int'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2084225" y="6529167"/>
            <a:ext cx="3422015" cy="847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100">
                <a:latin typeface="Suisse Int'l Medium"/>
                <a:cs typeface="Suisse Int'l Medium"/>
              </a:rPr>
              <a:t>El</a:t>
            </a:r>
            <a:r>
              <a:rPr dirty="0" sz="2100" spc="-35">
                <a:latin typeface="Suisse Int'l Medium"/>
                <a:cs typeface="Suisse Int'l Medium"/>
              </a:rPr>
              <a:t> </a:t>
            </a:r>
            <a:r>
              <a:rPr dirty="0" sz="2100" spc="-10">
                <a:latin typeface="Suisse Int'l Medium"/>
                <a:cs typeface="Suisse Int'l Medium"/>
              </a:rPr>
              <a:t>impacto</a:t>
            </a:r>
            <a:endParaRPr sz="2100">
              <a:latin typeface="Suisse Int'l Medium"/>
              <a:cs typeface="Suisse Int'l Medium"/>
            </a:endParaRPr>
          </a:p>
          <a:p>
            <a:pPr marL="12700">
              <a:lnSpc>
                <a:spcPct val="100000"/>
              </a:lnSpc>
              <a:spcBef>
                <a:spcPts val="1675"/>
              </a:spcBef>
            </a:pPr>
            <a:r>
              <a:rPr dirty="0" sz="850">
                <a:latin typeface="Suisse Int'l"/>
                <a:cs typeface="Suisse Int'l"/>
              </a:rPr>
              <a:t>Es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una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medición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de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las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consecuencias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del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problema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 spc="-25">
                <a:latin typeface="Suisse Int'l"/>
                <a:cs typeface="Suisse Int'l"/>
              </a:rPr>
              <a:t>en</a:t>
            </a:r>
            <a:endParaRPr sz="85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850">
                <a:latin typeface="Suisse Int'l"/>
                <a:cs typeface="Suisse Int'l"/>
              </a:rPr>
              <a:t>términos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de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costo,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tiempo,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calidad,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entorno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o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experiencia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personal</a:t>
            </a:r>
            <a:endParaRPr sz="850">
              <a:latin typeface="Suisse Int'l"/>
              <a:cs typeface="Suisse Int'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6157841" y="1836162"/>
            <a:ext cx="2628900" cy="340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4020" marR="5080" indent="-401955">
              <a:lnSpc>
                <a:spcPct val="121600"/>
              </a:lnSpc>
              <a:spcBef>
                <a:spcPts val="95"/>
              </a:spcBef>
            </a:pPr>
            <a:r>
              <a:rPr dirty="0" sz="850">
                <a:latin typeface="Suisse Int'l"/>
                <a:cs typeface="Suisse Int'l"/>
              </a:rPr>
              <a:t>Es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una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descripción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de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cuándo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y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dónde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se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encontró</a:t>
            </a:r>
            <a:r>
              <a:rPr dirty="0" sz="850" spc="50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el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problema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y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la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tendencia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que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crea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o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sigue</a:t>
            </a:r>
            <a:endParaRPr sz="850">
              <a:latin typeface="Suisse Int'l"/>
              <a:cs typeface="Suisse Int'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16599010" y="6529167"/>
            <a:ext cx="2201545" cy="84709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36550">
              <a:lnSpc>
                <a:spcPct val="100000"/>
              </a:lnSpc>
              <a:spcBef>
                <a:spcPts val="110"/>
              </a:spcBef>
            </a:pPr>
            <a:r>
              <a:rPr dirty="0" sz="2100">
                <a:latin typeface="Suisse Int'l Medium"/>
                <a:cs typeface="Suisse Int'l Medium"/>
              </a:rPr>
              <a:t>La</a:t>
            </a:r>
            <a:r>
              <a:rPr dirty="0" sz="2100" spc="-35">
                <a:latin typeface="Suisse Int'l Medium"/>
                <a:cs typeface="Suisse Int'l Medium"/>
              </a:rPr>
              <a:t> </a:t>
            </a:r>
            <a:r>
              <a:rPr dirty="0" sz="2100" spc="-10">
                <a:latin typeface="Suisse Int'l Medium"/>
                <a:cs typeface="Suisse Int'l Medium"/>
              </a:rPr>
              <a:t>importancia</a:t>
            </a:r>
            <a:endParaRPr sz="2100">
              <a:latin typeface="Suisse Int'l Medium"/>
              <a:cs typeface="Suisse Int'l Medium"/>
            </a:endParaRPr>
          </a:p>
          <a:p>
            <a:pPr marL="470534" marR="19050" indent="-458470">
              <a:lnSpc>
                <a:spcPct val="121600"/>
              </a:lnSpc>
              <a:spcBef>
                <a:spcPts val="1455"/>
              </a:spcBef>
            </a:pPr>
            <a:r>
              <a:rPr dirty="0" sz="850">
                <a:latin typeface="Suisse Int'l"/>
                <a:cs typeface="Suisse Int'l"/>
              </a:rPr>
              <a:t>Es</a:t>
            </a:r>
            <a:r>
              <a:rPr dirty="0" sz="850" spc="2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el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por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qué</a:t>
            </a:r>
            <a:r>
              <a:rPr dirty="0" sz="850" spc="2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este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problema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es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importante</a:t>
            </a:r>
            <a:r>
              <a:rPr dirty="0" sz="850" spc="50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para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la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organización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y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los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clientes</a:t>
            </a:r>
            <a:endParaRPr sz="850">
              <a:latin typeface="Suisse Int'l"/>
              <a:cs typeface="Suisse Int'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Qualitas_Alhely</dc:title>
  <dcterms:created xsi:type="dcterms:W3CDTF">2025-05-23T23:53:02Z</dcterms:created>
  <dcterms:modified xsi:type="dcterms:W3CDTF">2025-05-23T23:53:02Z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