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20104100" cy="13404850"/>
  <p:notesSz cx="20104100" cy="13404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155503"/>
            <a:ext cx="17088486" cy="28150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7506716"/>
            <a:ext cx="14072870" cy="335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1005205" y="3083115"/>
            <a:ext cx="8745284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10353611" y="3083115"/>
            <a:ext cx="8745284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2337774"/>
            <a:ext cx="20104735" cy="1065530"/>
          </a:xfrm>
          <a:custGeom>
            <a:avLst/>
            <a:gdLst/>
            <a:ahLst/>
            <a:cxnLst/>
            <a:rect l="l" t="t" r="r" b="b"/>
            <a:pathLst>
              <a:path w="20104735" h="1065530">
                <a:moveTo>
                  <a:pt x="20104109" y="0"/>
                </a:moveTo>
                <a:lnTo>
                  <a:pt x="0" y="0"/>
                </a:lnTo>
                <a:lnTo>
                  <a:pt x="0" y="1064985"/>
                </a:lnTo>
                <a:lnTo>
                  <a:pt x="20104109" y="1064985"/>
                </a:lnTo>
                <a:lnTo>
                  <a:pt x="20104109" y="0"/>
                </a:lnTo>
                <a:close/>
              </a:path>
            </a:pathLst>
          </a:custGeom>
          <a:solidFill>
            <a:srgbClr val="DCDDD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952339" y="12764939"/>
            <a:ext cx="262890" cy="434340"/>
          </a:xfrm>
          <a:custGeom>
            <a:avLst/>
            <a:gdLst/>
            <a:ahLst/>
            <a:cxnLst/>
            <a:rect l="l" t="t" r="r" b="b"/>
            <a:pathLst>
              <a:path w="262890" h="434340">
                <a:moveTo>
                  <a:pt x="50158" y="0"/>
                </a:moveTo>
                <a:lnTo>
                  <a:pt x="34153" y="0"/>
                </a:lnTo>
                <a:lnTo>
                  <a:pt x="19205" y="1138"/>
                </a:lnTo>
                <a:lnTo>
                  <a:pt x="8533" y="4553"/>
                </a:lnTo>
                <a:lnTo>
                  <a:pt x="2132" y="10249"/>
                </a:lnTo>
                <a:lnTo>
                  <a:pt x="0" y="18227"/>
                </a:lnTo>
                <a:lnTo>
                  <a:pt x="0" y="416056"/>
                </a:lnTo>
                <a:lnTo>
                  <a:pt x="34153" y="434299"/>
                </a:lnTo>
                <a:lnTo>
                  <a:pt x="41017" y="434299"/>
                </a:lnTo>
                <a:lnTo>
                  <a:pt x="79772" y="391509"/>
                </a:lnTo>
                <a:lnTo>
                  <a:pt x="234258" y="391509"/>
                </a:lnTo>
                <a:lnTo>
                  <a:pt x="246057" y="371246"/>
                </a:lnTo>
                <a:lnTo>
                  <a:pt x="248158" y="365323"/>
                </a:lnTo>
                <a:lnTo>
                  <a:pt x="131081" y="365323"/>
                </a:lnTo>
                <a:lnTo>
                  <a:pt x="117893" y="363224"/>
                </a:lnTo>
                <a:lnTo>
                  <a:pt x="105712" y="356927"/>
                </a:lnTo>
                <a:lnTo>
                  <a:pt x="94527" y="346427"/>
                </a:lnTo>
                <a:lnTo>
                  <a:pt x="84327" y="331721"/>
                </a:lnTo>
                <a:lnTo>
                  <a:pt x="84327" y="204604"/>
                </a:lnTo>
                <a:lnTo>
                  <a:pt x="94100" y="199875"/>
                </a:lnTo>
                <a:lnTo>
                  <a:pt x="104005" y="196493"/>
                </a:lnTo>
                <a:lnTo>
                  <a:pt x="114047" y="194462"/>
                </a:lnTo>
                <a:lnTo>
                  <a:pt x="124233" y="193784"/>
                </a:lnTo>
                <a:lnTo>
                  <a:pt x="245991" y="193784"/>
                </a:lnTo>
                <a:lnTo>
                  <a:pt x="244930" y="190962"/>
                </a:lnTo>
                <a:lnTo>
                  <a:pt x="231090" y="168410"/>
                </a:lnTo>
                <a:lnTo>
                  <a:pt x="213694" y="150330"/>
                </a:lnTo>
                <a:lnTo>
                  <a:pt x="204835" y="144769"/>
                </a:lnTo>
                <a:lnTo>
                  <a:pt x="84327" y="144769"/>
                </a:lnTo>
                <a:lnTo>
                  <a:pt x="84327" y="18227"/>
                </a:lnTo>
                <a:lnTo>
                  <a:pt x="82188" y="10249"/>
                </a:lnTo>
                <a:lnTo>
                  <a:pt x="75777" y="4553"/>
                </a:lnTo>
                <a:lnTo>
                  <a:pt x="65098" y="1138"/>
                </a:lnTo>
                <a:lnTo>
                  <a:pt x="50158" y="0"/>
                </a:lnTo>
                <a:close/>
              </a:path>
              <a:path w="262890" h="434340">
                <a:moveTo>
                  <a:pt x="234258" y="391509"/>
                </a:moveTo>
                <a:lnTo>
                  <a:pt x="79772" y="391509"/>
                </a:lnTo>
                <a:lnTo>
                  <a:pt x="85533" y="400506"/>
                </a:lnTo>
                <a:lnTo>
                  <a:pt x="120733" y="427567"/>
                </a:lnTo>
                <a:lnTo>
                  <a:pt x="156124" y="434299"/>
                </a:lnTo>
                <a:lnTo>
                  <a:pt x="178683" y="431747"/>
                </a:lnTo>
                <a:lnTo>
                  <a:pt x="199031" y="424096"/>
                </a:lnTo>
                <a:lnTo>
                  <a:pt x="217164" y="411354"/>
                </a:lnTo>
                <a:lnTo>
                  <a:pt x="233083" y="393527"/>
                </a:lnTo>
                <a:lnTo>
                  <a:pt x="234258" y="391509"/>
                </a:lnTo>
                <a:close/>
              </a:path>
              <a:path w="262890" h="434340">
                <a:moveTo>
                  <a:pt x="245991" y="193784"/>
                </a:moveTo>
                <a:lnTo>
                  <a:pt x="124233" y="193784"/>
                </a:lnTo>
                <a:lnTo>
                  <a:pt x="147430" y="199142"/>
                </a:lnTo>
                <a:lnTo>
                  <a:pt x="164004" y="215219"/>
                </a:lnTo>
                <a:lnTo>
                  <a:pt x="173951" y="242023"/>
                </a:lnTo>
                <a:lnTo>
                  <a:pt x="177267" y="279562"/>
                </a:lnTo>
                <a:lnTo>
                  <a:pt x="174375" y="317074"/>
                </a:lnTo>
                <a:lnTo>
                  <a:pt x="165705" y="343876"/>
                </a:lnTo>
                <a:lnTo>
                  <a:pt x="151270" y="359960"/>
                </a:lnTo>
                <a:lnTo>
                  <a:pt x="131081" y="365323"/>
                </a:lnTo>
                <a:lnTo>
                  <a:pt x="248158" y="365323"/>
                </a:lnTo>
                <a:lnTo>
                  <a:pt x="255330" y="345105"/>
                </a:lnTo>
                <a:lnTo>
                  <a:pt x="260896" y="315109"/>
                </a:lnTo>
                <a:lnTo>
                  <a:pt x="262753" y="281264"/>
                </a:lnTo>
                <a:lnTo>
                  <a:pt x="260770" y="247386"/>
                </a:lnTo>
                <a:lnTo>
                  <a:pt x="254826" y="217286"/>
                </a:lnTo>
                <a:lnTo>
                  <a:pt x="245991" y="193784"/>
                </a:lnTo>
                <a:close/>
              </a:path>
              <a:path w="262890" h="434340">
                <a:moveTo>
                  <a:pt x="142444" y="127085"/>
                </a:moveTo>
                <a:lnTo>
                  <a:pt x="126201" y="128192"/>
                </a:lnTo>
                <a:lnTo>
                  <a:pt x="111101" y="131509"/>
                </a:lnTo>
                <a:lnTo>
                  <a:pt x="97143" y="137036"/>
                </a:lnTo>
                <a:lnTo>
                  <a:pt x="84327" y="144769"/>
                </a:lnTo>
                <a:lnTo>
                  <a:pt x="204835" y="144769"/>
                </a:lnTo>
                <a:lnTo>
                  <a:pt x="193123" y="137416"/>
                </a:lnTo>
                <a:lnTo>
                  <a:pt x="169375" y="129668"/>
                </a:lnTo>
                <a:lnTo>
                  <a:pt x="142444" y="127085"/>
                </a:lnTo>
                <a:close/>
              </a:path>
            </a:pathLst>
          </a:custGeom>
          <a:solidFill>
            <a:srgbClr val="4F5457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46432" y="12546583"/>
            <a:ext cx="575961" cy="65265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536194"/>
            <a:ext cx="18093690" cy="21447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083115"/>
            <a:ext cx="18093690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835394" y="12466511"/>
            <a:ext cx="6433312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005205" y="12466511"/>
            <a:ext cx="4623943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4474953" y="12466511"/>
            <a:ext cx="4623943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7958356" y="12749627"/>
            <a:ext cx="1570355" cy="3206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900" spc="-10">
                <a:solidFill>
                  <a:srgbClr val="131718"/>
                </a:solidFill>
                <a:latin typeface="Suisse Int'l"/>
                <a:cs typeface="Suisse Int'l"/>
              </a:rPr>
              <a:t>ilab.net/</a:t>
            </a:r>
            <a:r>
              <a:rPr dirty="0" sz="1900" spc="-10">
                <a:solidFill>
                  <a:srgbClr val="131718"/>
                </a:solidFill>
                <a:latin typeface="Suisse Int'l Medium"/>
                <a:cs typeface="Suisse Int'l Medium"/>
              </a:rPr>
              <a:t>itools</a:t>
            </a:r>
            <a:endParaRPr sz="1900">
              <a:latin typeface="Suisse Int'l Medium"/>
              <a:cs typeface="Suisse Int'l Medium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378041" y="8525902"/>
            <a:ext cx="285750" cy="348742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125"/>
              </a:lnSpc>
            </a:pPr>
            <a:r>
              <a:rPr dirty="0" sz="2050" spc="-10">
                <a:solidFill>
                  <a:srgbClr val="131718"/>
                </a:solidFill>
                <a:latin typeface="Suisse Int'l Medium"/>
                <a:cs typeface="Suisse Int'l Medium"/>
              </a:rPr>
              <a:t>Enunciación</a:t>
            </a:r>
            <a:r>
              <a:rPr dirty="0" sz="2050" spc="-25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050">
                <a:solidFill>
                  <a:srgbClr val="131718"/>
                </a:solidFill>
                <a:latin typeface="Suisse Int'l Medium"/>
                <a:cs typeface="Suisse Int'l Medium"/>
              </a:rPr>
              <a:t>de</a:t>
            </a:r>
            <a:r>
              <a:rPr dirty="0" sz="2050" spc="-25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050">
                <a:solidFill>
                  <a:srgbClr val="131718"/>
                </a:solidFill>
                <a:latin typeface="Suisse Int'l Medium"/>
                <a:cs typeface="Suisse Int'l Medium"/>
              </a:rPr>
              <a:t>un</a:t>
            </a:r>
            <a:r>
              <a:rPr dirty="0" sz="2050" spc="-25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050" spc="-10">
                <a:solidFill>
                  <a:srgbClr val="131718"/>
                </a:solidFill>
                <a:latin typeface="Suisse Int'l Medium"/>
                <a:cs typeface="Suisse Int'l Medium"/>
              </a:rPr>
              <a:t>Problema</a:t>
            </a:r>
            <a:endParaRPr sz="2050">
              <a:latin typeface="Suisse Int'l Medium"/>
              <a:cs typeface="Suisse Int'l Medium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377352" y="4110608"/>
            <a:ext cx="266065" cy="803910"/>
          </a:xfrm>
          <a:prstGeom prst="rect">
            <a:avLst/>
          </a:prstGeom>
        </p:spPr>
        <p:txBody>
          <a:bodyPr wrap="square" lIns="0" tIns="63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600" spc="-10">
                <a:solidFill>
                  <a:srgbClr val="131718"/>
                </a:solidFill>
                <a:latin typeface="Suisse Int'l Book"/>
                <a:cs typeface="Suisse Int'l Book"/>
              </a:rPr>
              <a:t>Desafío:</a:t>
            </a:r>
            <a:endParaRPr sz="1600">
              <a:latin typeface="Suisse Int'l Book"/>
              <a:cs typeface="Suisse Int'l Book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584285" y="416926"/>
            <a:ext cx="0" cy="3500754"/>
          </a:xfrm>
          <a:custGeom>
            <a:avLst/>
            <a:gdLst/>
            <a:ahLst/>
            <a:cxnLst/>
            <a:rect l="l" t="t" r="r" b="b"/>
            <a:pathLst>
              <a:path w="0" h="3500754">
                <a:moveTo>
                  <a:pt x="0" y="3500160"/>
                </a:moveTo>
                <a:lnTo>
                  <a:pt x="0" y="0"/>
                </a:lnTo>
              </a:path>
            </a:pathLst>
          </a:custGeom>
          <a:ln w="7880">
            <a:solidFill>
              <a:srgbClr val="131818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6" name="object 6" descr=""/>
          <p:cNvGraphicFramePr>
            <a:graphicFrameLocks noGrp="1"/>
          </p:cNvGraphicFramePr>
          <p:nvPr/>
        </p:nvGraphicFramePr>
        <p:xfrm>
          <a:off x="1535384" y="8107960"/>
          <a:ext cx="17891760" cy="38519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45505"/>
                <a:gridCol w="5925185"/>
                <a:gridCol w="5935345"/>
              </a:tblGrid>
              <a:tr h="7410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 marR="114300">
                        <a:lnSpc>
                          <a:spcPct val="100000"/>
                        </a:lnSpc>
                      </a:pPr>
                      <a:r>
                        <a:rPr dirty="0" sz="1600" b="1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ARGUMENTO</a:t>
                      </a:r>
                      <a:r>
                        <a:rPr dirty="0" sz="1600" spc="-40" b="1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600" b="1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/</a:t>
                      </a:r>
                      <a:r>
                        <a:rPr dirty="0" sz="1600" spc="-40" b="1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600" b="1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PENSAMIENTO</a:t>
                      </a:r>
                      <a:r>
                        <a:rPr dirty="0" sz="1600" spc="-40" b="1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600" spc="-10" b="1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LIMITANTE</a:t>
                      </a:r>
                      <a:endParaRPr sz="1600">
                        <a:latin typeface="Suisse Int'l"/>
                        <a:cs typeface="Suisse Int'l"/>
                      </a:endParaRPr>
                    </a:p>
                  </a:txBody>
                  <a:tcPr marL="0" marR="0" marB="0" marT="5080">
                    <a:lnL w="9525">
                      <a:solidFill>
                        <a:srgbClr val="131818"/>
                      </a:solidFill>
                      <a:prstDash val="solid"/>
                    </a:lnL>
                    <a:lnR w="9525">
                      <a:solidFill>
                        <a:srgbClr val="131818"/>
                      </a:solidFill>
                      <a:prstDash val="solid"/>
                    </a:lnR>
                    <a:lnT w="9525">
                      <a:solidFill>
                        <a:srgbClr val="131818"/>
                      </a:solidFill>
                      <a:prstDash val="solid"/>
                    </a:lnT>
                    <a:lnB w="9525">
                      <a:solidFill>
                        <a:srgbClr val="13181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 marR="100330">
                        <a:lnSpc>
                          <a:spcPct val="100000"/>
                        </a:lnSpc>
                      </a:pPr>
                      <a:r>
                        <a:rPr dirty="0" sz="1600" b="1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CÓMO</a:t>
                      </a:r>
                      <a:r>
                        <a:rPr dirty="0" sz="1600" spc="-30" b="1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600" b="1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ESTE</a:t>
                      </a:r>
                      <a:r>
                        <a:rPr dirty="0" sz="1600" spc="-20" b="1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600" b="1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ARGUMENTO</a:t>
                      </a:r>
                      <a:r>
                        <a:rPr dirty="0" sz="1600" spc="-20" b="1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600" b="1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ES</a:t>
                      </a:r>
                      <a:r>
                        <a:rPr dirty="0" sz="1600" spc="-20" b="1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600" spc="-10" b="1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LIMITANTE</a:t>
                      </a:r>
                      <a:endParaRPr sz="1600">
                        <a:latin typeface="Suisse Int'l"/>
                        <a:cs typeface="Suisse Int'l"/>
                      </a:endParaRPr>
                    </a:p>
                  </a:txBody>
                  <a:tcPr marL="0" marR="0" marB="0" marT="5080">
                    <a:lnL w="9525">
                      <a:solidFill>
                        <a:srgbClr val="131818"/>
                      </a:solidFill>
                      <a:prstDash val="solid"/>
                    </a:lnL>
                    <a:lnR w="9525">
                      <a:solidFill>
                        <a:srgbClr val="131818"/>
                      </a:solidFill>
                      <a:prstDash val="solid"/>
                    </a:lnR>
                    <a:lnT w="9525">
                      <a:solidFill>
                        <a:srgbClr val="131818"/>
                      </a:solidFill>
                      <a:prstDash val="solid"/>
                    </a:lnT>
                    <a:lnB w="9525">
                      <a:solidFill>
                        <a:srgbClr val="13181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521334">
                        <a:lnSpc>
                          <a:spcPct val="100000"/>
                        </a:lnSpc>
                      </a:pPr>
                      <a:r>
                        <a:rPr dirty="0" sz="1600" spc="-10" b="1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REESTRUCTURA</a:t>
                      </a:r>
                      <a:r>
                        <a:rPr dirty="0" sz="1600" spc="-15" b="1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600" b="1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EL</a:t>
                      </a:r>
                      <a:r>
                        <a:rPr dirty="0" sz="1600" spc="-10" b="1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600" b="1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PENSAMIENTO</a:t>
                      </a:r>
                      <a:r>
                        <a:rPr dirty="0" sz="1600" spc="-15" b="1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600" b="1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/</a:t>
                      </a:r>
                      <a:r>
                        <a:rPr dirty="0" sz="1600" spc="-10" b="1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 CREENCIA</a:t>
                      </a:r>
                      <a:endParaRPr sz="1600">
                        <a:latin typeface="Suisse Int'l"/>
                        <a:cs typeface="Suisse Int'l"/>
                      </a:endParaRPr>
                    </a:p>
                  </a:txBody>
                  <a:tcPr marL="0" marR="0" marB="0" marT="5080">
                    <a:lnL w="9525">
                      <a:solidFill>
                        <a:srgbClr val="131818"/>
                      </a:solidFill>
                      <a:prstDash val="solid"/>
                    </a:lnL>
                    <a:lnR w="9525">
                      <a:solidFill>
                        <a:srgbClr val="131818"/>
                      </a:solidFill>
                      <a:prstDash val="solid"/>
                    </a:lnR>
                    <a:lnT w="9525">
                      <a:solidFill>
                        <a:srgbClr val="131818"/>
                      </a:solidFill>
                      <a:prstDash val="solid"/>
                    </a:lnT>
                    <a:lnB w="9525">
                      <a:solidFill>
                        <a:srgbClr val="131818"/>
                      </a:solidFill>
                      <a:prstDash val="solid"/>
                    </a:lnB>
                  </a:tcPr>
                </a:tc>
              </a:tr>
              <a:tr h="10369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31818"/>
                      </a:solidFill>
                      <a:prstDash val="solid"/>
                    </a:lnL>
                    <a:lnR w="9525">
                      <a:solidFill>
                        <a:srgbClr val="131818"/>
                      </a:solidFill>
                      <a:prstDash val="solid"/>
                    </a:lnR>
                    <a:lnT w="9525">
                      <a:solidFill>
                        <a:srgbClr val="131818"/>
                      </a:solidFill>
                      <a:prstDash val="solid"/>
                    </a:lnT>
                    <a:lnB w="9525">
                      <a:solidFill>
                        <a:srgbClr val="131818"/>
                      </a:solidFill>
                      <a:prstDash val="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31818"/>
                      </a:solidFill>
                      <a:prstDash val="solid"/>
                    </a:lnL>
                    <a:lnR w="9525">
                      <a:solidFill>
                        <a:srgbClr val="131818"/>
                      </a:solidFill>
                      <a:prstDash val="solid"/>
                    </a:lnR>
                    <a:lnT w="9525">
                      <a:solidFill>
                        <a:srgbClr val="131818"/>
                      </a:solidFill>
                      <a:prstDash val="solid"/>
                    </a:lnT>
                    <a:lnB w="9525">
                      <a:solidFill>
                        <a:srgbClr val="131818"/>
                      </a:solidFill>
                      <a:prstDash val="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31818"/>
                      </a:solidFill>
                      <a:prstDash val="solid"/>
                    </a:lnL>
                    <a:lnR w="9525">
                      <a:solidFill>
                        <a:srgbClr val="131818"/>
                      </a:solidFill>
                      <a:prstDash val="solid"/>
                    </a:lnR>
                    <a:lnT w="9525">
                      <a:solidFill>
                        <a:srgbClr val="131818"/>
                      </a:solidFill>
                      <a:prstDash val="solid"/>
                    </a:lnT>
                    <a:lnB w="9525">
                      <a:solidFill>
                        <a:srgbClr val="131818"/>
                      </a:solidFill>
                      <a:prstDash val="dash"/>
                    </a:lnB>
                  </a:tcPr>
                </a:tc>
              </a:tr>
              <a:tr h="10369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31818"/>
                      </a:solidFill>
                      <a:prstDash val="solid"/>
                    </a:lnL>
                    <a:lnR w="9525">
                      <a:solidFill>
                        <a:srgbClr val="131818"/>
                      </a:solidFill>
                      <a:prstDash val="solid"/>
                    </a:lnR>
                    <a:lnT w="9525">
                      <a:solidFill>
                        <a:srgbClr val="131818"/>
                      </a:solidFill>
                      <a:prstDash val="dash"/>
                    </a:lnT>
                    <a:lnB w="9525">
                      <a:solidFill>
                        <a:srgbClr val="131818"/>
                      </a:solidFill>
                      <a:prstDash val="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31818"/>
                      </a:solidFill>
                      <a:prstDash val="solid"/>
                    </a:lnL>
                    <a:lnR w="9525">
                      <a:solidFill>
                        <a:srgbClr val="131818"/>
                      </a:solidFill>
                      <a:prstDash val="solid"/>
                    </a:lnR>
                    <a:lnT w="9525">
                      <a:solidFill>
                        <a:srgbClr val="131818"/>
                      </a:solidFill>
                      <a:prstDash val="dash"/>
                    </a:lnT>
                    <a:lnB w="9525">
                      <a:solidFill>
                        <a:srgbClr val="131818"/>
                      </a:solidFill>
                      <a:prstDash val="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31818"/>
                      </a:solidFill>
                      <a:prstDash val="solid"/>
                    </a:lnL>
                    <a:lnR w="9525">
                      <a:solidFill>
                        <a:srgbClr val="131818"/>
                      </a:solidFill>
                      <a:prstDash val="solid"/>
                    </a:lnR>
                    <a:lnT w="9525">
                      <a:solidFill>
                        <a:srgbClr val="131818"/>
                      </a:solidFill>
                      <a:prstDash val="dash"/>
                    </a:lnT>
                    <a:lnB w="9525">
                      <a:solidFill>
                        <a:srgbClr val="131818"/>
                      </a:solidFill>
                      <a:prstDash val="dash"/>
                    </a:lnB>
                  </a:tcPr>
                </a:tc>
              </a:tr>
              <a:tr h="10369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31818"/>
                      </a:solidFill>
                      <a:prstDash val="solid"/>
                    </a:lnL>
                    <a:lnR w="9525">
                      <a:solidFill>
                        <a:srgbClr val="131818"/>
                      </a:solidFill>
                      <a:prstDash val="solid"/>
                    </a:lnR>
                    <a:lnT w="9525">
                      <a:solidFill>
                        <a:srgbClr val="131818"/>
                      </a:solidFill>
                      <a:prstDash val="dash"/>
                    </a:lnT>
                    <a:lnB w="9525">
                      <a:solidFill>
                        <a:srgbClr val="13181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31818"/>
                      </a:solidFill>
                      <a:prstDash val="solid"/>
                    </a:lnL>
                    <a:lnR w="9525">
                      <a:solidFill>
                        <a:srgbClr val="131818"/>
                      </a:solidFill>
                      <a:prstDash val="solid"/>
                    </a:lnR>
                    <a:lnT w="9525">
                      <a:solidFill>
                        <a:srgbClr val="131818"/>
                      </a:solidFill>
                      <a:prstDash val="dash"/>
                    </a:lnT>
                    <a:lnB w="9525">
                      <a:solidFill>
                        <a:srgbClr val="13181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31818"/>
                      </a:solidFill>
                      <a:prstDash val="solid"/>
                    </a:lnL>
                    <a:lnR w="9525">
                      <a:solidFill>
                        <a:srgbClr val="131818"/>
                      </a:solidFill>
                      <a:prstDash val="solid"/>
                    </a:lnR>
                    <a:lnT w="9525">
                      <a:solidFill>
                        <a:srgbClr val="131818"/>
                      </a:solidFill>
                      <a:prstDash val="dash"/>
                    </a:lnT>
                    <a:lnB w="9525">
                      <a:solidFill>
                        <a:srgbClr val="131818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7" name="object 7" descr=""/>
          <p:cNvGrpSpPr/>
          <p:nvPr/>
        </p:nvGrpSpPr>
        <p:grpSpPr>
          <a:xfrm>
            <a:off x="2096929" y="406745"/>
            <a:ext cx="16692244" cy="7207250"/>
            <a:chOff x="2096929" y="406745"/>
            <a:chExt cx="16692244" cy="7207250"/>
          </a:xfrm>
        </p:grpSpPr>
        <p:sp>
          <p:nvSpPr>
            <p:cNvPr id="8" name="object 8" descr=""/>
            <p:cNvSpPr/>
            <p:nvPr/>
          </p:nvSpPr>
          <p:spPr>
            <a:xfrm>
              <a:off x="10442911" y="406745"/>
              <a:ext cx="0" cy="20320"/>
            </a:xfrm>
            <a:custGeom>
              <a:avLst/>
              <a:gdLst/>
              <a:ahLst/>
              <a:cxnLst/>
              <a:rect l="l" t="t" r="r" b="b"/>
              <a:pathLst>
                <a:path w="0" h="20320">
                  <a:moveTo>
                    <a:pt x="0" y="0"/>
                  </a:moveTo>
                  <a:lnTo>
                    <a:pt x="0" y="19700"/>
                  </a:lnTo>
                </a:path>
              </a:pathLst>
            </a:custGeom>
            <a:ln w="15760">
              <a:solidFill>
                <a:srgbClr val="13181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10442911" y="466046"/>
              <a:ext cx="0" cy="7108190"/>
            </a:xfrm>
            <a:custGeom>
              <a:avLst/>
              <a:gdLst/>
              <a:ahLst/>
              <a:cxnLst/>
              <a:rect l="l" t="t" r="r" b="b"/>
              <a:pathLst>
                <a:path w="0" h="7108190">
                  <a:moveTo>
                    <a:pt x="0" y="0"/>
                  </a:moveTo>
                  <a:lnTo>
                    <a:pt x="0" y="7108067"/>
                  </a:lnTo>
                </a:path>
              </a:pathLst>
            </a:custGeom>
            <a:ln w="15760">
              <a:solidFill>
                <a:srgbClr val="131818"/>
              </a:solidFill>
              <a:prstDash val="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10442911" y="7593910"/>
              <a:ext cx="0" cy="20320"/>
            </a:xfrm>
            <a:custGeom>
              <a:avLst/>
              <a:gdLst/>
              <a:ahLst/>
              <a:cxnLst/>
              <a:rect l="l" t="t" r="r" b="b"/>
              <a:pathLst>
                <a:path w="0" h="20320">
                  <a:moveTo>
                    <a:pt x="0" y="0"/>
                  </a:moveTo>
                  <a:lnTo>
                    <a:pt x="0" y="19700"/>
                  </a:lnTo>
                </a:path>
              </a:pathLst>
            </a:custGeom>
            <a:ln w="15760">
              <a:solidFill>
                <a:srgbClr val="13181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2096929" y="4010367"/>
              <a:ext cx="20320" cy="0"/>
            </a:xfrm>
            <a:custGeom>
              <a:avLst/>
              <a:gdLst/>
              <a:ahLst/>
              <a:cxnLst/>
              <a:rect l="l" t="t" r="r" b="b"/>
              <a:pathLst>
                <a:path w="20319" h="0">
                  <a:moveTo>
                    <a:pt x="0" y="0"/>
                  </a:moveTo>
                  <a:lnTo>
                    <a:pt x="19700" y="0"/>
                  </a:lnTo>
                </a:path>
              </a:pathLst>
            </a:custGeom>
            <a:ln w="15760">
              <a:solidFill>
                <a:srgbClr val="13181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2155997" y="4010367"/>
              <a:ext cx="16593819" cy="0"/>
            </a:xfrm>
            <a:custGeom>
              <a:avLst/>
              <a:gdLst/>
              <a:ahLst/>
              <a:cxnLst/>
              <a:rect l="l" t="t" r="r" b="b"/>
              <a:pathLst>
                <a:path w="16593819" h="0">
                  <a:moveTo>
                    <a:pt x="0" y="0"/>
                  </a:moveTo>
                  <a:lnTo>
                    <a:pt x="16593515" y="0"/>
                  </a:lnTo>
                </a:path>
              </a:pathLst>
            </a:custGeom>
            <a:ln w="15760">
              <a:solidFill>
                <a:srgbClr val="131818"/>
              </a:solidFill>
              <a:prstDash val="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18769195" y="4010367"/>
              <a:ext cx="20320" cy="0"/>
            </a:xfrm>
            <a:custGeom>
              <a:avLst/>
              <a:gdLst/>
              <a:ahLst/>
              <a:cxnLst/>
              <a:rect l="l" t="t" r="r" b="b"/>
              <a:pathLst>
                <a:path w="20319" h="0">
                  <a:moveTo>
                    <a:pt x="0" y="0"/>
                  </a:moveTo>
                  <a:lnTo>
                    <a:pt x="19700" y="0"/>
                  </a:lnTo>
                </a:path>
              </a:pathLst>
            </a:custGeom>
            <a:ln w="15760">
              <a:solidFill>
                <a:srgbClr val="13181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2302306" y="535983"/>
              <a:ext cx="277495" cy="536575"/>
            </a:xfrm>
            <a:custGeom>
              <a:avLst/>
              <a:gdLst/>
              <a:ahLst/>
              <a:cxnLst/>
              <a:rect l="l" t="t" r="r" b="b"/>
              <a:pathLst>
                <a:path w="277494" h="536575">
                  <a:moveTo>
                    <a:pt x="55168" y="19227"/>
                  </a:moveTo>
                  <a:lnTo>
                    <a:pt x="51028" y="7759"/>
                  </a:lnTo>
                  <a:lnTo>
                    <a:pt x="41960" y="1854"/>
                  </a:lnTo>
                  <a:lnTo>
                    <a:pt x="30251" y="0"/>
                  </a:lnTo>
                  <a:lnTo>
                    <a:pt x="18161" y="673"/>
                  </a:lnTo>
                  <a:lnTo>
                    <a:pt x="9169" y="1790"/>
                  </a:lnTo>
                  <a:lnTo>
                    <a:pt x="1765" y="6680"/>
                  </a:lnTo>
                  <a:lnTo>
                    <a:pt x="0" y="16014"/>
                  </a:lnTo>
                  <a:lnTo>
                    <a:pt x="533" y="523290"/>
                  </a:lnTo>
                  <a:lnTo>
                    <a:pt x="6032" y="530987"/>
                  </a:lnTo>
                  <a:lnTo>
                    <a:pt x="14097" y="535025"/>
                  </a:lnTo>
                  <a:lnTo>
                    <a:pt x="23495" y="536448"/>
                  </a:lnTo>
                  <a:lnTo>
                    <a:pt x="33020" y="536270"/>
                  </a:lnTo>
                  <a:lnTo>
                    <a:pt x="55168" y="19227"/>
                  </a:lnTo>
                  <a:close/>
                </a:path>
                <a:path w="277494" h="536575">
                  <a:moveTo>
                    <a:pt x="276974" y="520585"/>
                  </a:moveTo>
                  <a:lnTo>
                    <a:pt x="276440" y="13296"/>
                  </a:lnTo>
                  <a:lnTo>
                    <a:pt x="270395" y="5181"/>
                  </a:lnTo>
                  <a:lnTo>
                    <a:pt x="261556" y="1155"/>
                  </a:lnTo>
                  <a:lnTo>
                    <a:pt x="251320" y="50"/>
                  </a:lnTo>
                  <a:lnTo>
                    <a:pt x="241084" y="685"/>
                  </a:lnTo>
                  <a:lnTo>
                    <a:pt x="233311" y="2438"/>
                  </a:lnTo>
                  <a:lnTo>
                    <a:pt x="227558" y="5892"/>
                  </a:lnTo>
                  <a:lnTo>
                    <a:pt x="223761" y="11379"/>
                  </a:lnTo>
                  <a:lnTo>
                    <a:pt x="221805" y="19227"/>
                  </a:lnTo>
                  <a:lnTo>
                    <a:pt x="221805" y="517359"/>
                  </a:lnTo>
                  <a:lnTo>
                    <a:pt x="253415" y="536460"/>
                  </a:lnTo>
                  <a:lnTo>
                    <a:pt x="263779" y="534746"/>
                  </a:lnTo>
                  <a:lnTo>
                    <a:pt x="272224" y="529856"/>
                  </a:lnTo>
                  <a:lnTo>
                    <a:pt x="276974" y="520585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107834" y="710041"/>
              <a:ext cx="176132" cy="188473"/>
            </a:xfrm>
            <a:prstGeom prst="rect">
              <a:avLst/>
            </a:prstGeom>
          </p:spPr>
        </p:pic>
        <p:pic>
          <p:nvPicPr>
            <p:cNvPr id="16" name="object 16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97638" y="710405"/>
              <a:ext cx="176132" cy="188103"/>
            </a:xfrm>
            <a:prstGeom prst="rect">
              <a:avLst/>
            </a:prstGeom>
          </p:spPr>
        </p:pic>
        <p:sp>
          <p:nvSpPr>
            <p:cNvPr id="17" name="object 17" descr=""/>
            <p:cNvSpPr/>
            <p:nvPr/>
          </p:nvSpPr>
          <p:spPr>
            <a:xfrm>
              <a:off x="2116620" y="563313"/>
              <a:ext cx="16652240" cy="5738495"/>
            </a:xfrm>
            <a:custGeom>
              <a:avLst/>
              <a:gdLst/>
              <a:ahLst/>
              <a:cxnLst/>
              <a:rect l="l" t="t" r="r" b="b"/>
              <a:pathLst>
                <a:path w="16652240" h="5738495">
                  <a:moveTo>
                    <a:pt x="444538" y="5501665"/>
                  </a:moveTo>
                  <a:lnTo>
                    <a:pt x="439597" y="5468404"/>
                  </a:lnTo>
                  <a:lnTo>
                    <a:pt x="439775" y="5467159"/>
                  </a:lnTo>
                  <a:lnTo>
                    <a:pt x="438226" y="5466740"/>
                  </a:lnTo>
                  <a:lnTo>
                    <a:pt x="403352" y="5474500"/>
                  </a:lnTo>
                  <a:lnTo>
                    <a:pt x="407911" y="5521274"/>
                  </a:lnTo>
                  <a:lnTo>
                    <a:pt x="400735" y="5566626"/>
                  </a:lnTo>
                  <a:lnTo>
                    <a:pt x="382968" y="5608510"/>
                  </a:lnTo>
                  <a:lnTo>
                    <a:pt x="355765" y="5644908"/>
                  </a:lnTo>
                  <a:lnTo>
                    <a:pt x="320243" y="5673776"/>
                  </a:lnTo>
                  <a:lnTo>
                    <a:pt x="277571" y="5693092"/>
                  </a:lnTo>
                  <a:lnTo>
                    <a:pt x="232943" y="5701093"/>
                  </a:lnTo>
                  <a:lnTo>
                    <a:pt x="190106" y="5698604"/>
                  </a:lnTo>
                  <a:lnTo>
                    <a:pt x="150253" y="5686717"/>
                  </a:lnTo>
                  <a:lnTo>
                    <a:pt x="114579" y="5666537"/>
                  </a:lnTo>
                  <a:lnTo>
                    <a:pt x="84289" y="5639155"/>
                  </a:lnTo>
                  <a:lnTo>
                    <a:pt x="60566" y="5605691"/>
                  </a:lnTo>
                  <a:lnTo>
                    <a:pt x="44627" y="5567235"/>
                  </a:lnTo>
                  <a:lnTo>
                    <a:pt x="37668" y="5524906"/>
                  </a:lnTo>
                  <a:lnTo>
                    <a:pt x="40881" y="5479783"/>
                  </a:lnTo>
                  <a:lnTo>
                    <a:pt x="56934" y="5432539"/>
                  </a:lnTo>
                  <a:lnTo>
                    <a:pt x="84543" y="5392407"/>
                  </a:lnTo>
                  <a:lnTo>
                    <a:pt x="121310" y="5361000"/>
                  </a:lnTo>
                  <a:lnTo>
                    <a:pt x="164858" y="5339943"/>
                  </a:lnTo>
                  <a:lnTo>
                    <a:pt x="212775" y="5330837"/>
                  </a:lnTo>
                  <a:lnTo>
                    <a:pt x="262661" y="5335321"/>
                  </a:lnTo>
                  <a:lnTo>
                    <a:pt x="264807" y="5334292"/>
                  </a:lnTo>
                  <a:lnTo>
                    <a:pt x="266153" y="5326710"/>
                  </a:lnTo>
                  <a:lnTo>
                    <a:pt x="270662" y="5310822"/>
                  </a:lnTo>
                  <a:lnTo>
                    <a:pt x="271957" y="5303507"/>
                  </a:lnTo>
                  <a:lnTo>
                    <a:pt x="272059" y="5301996"/>
                  </a:lnTo>
                  <a:lnTo>
                    <a:pt x="272440" y="5300230"/>
                  </a:lnTo>
                  <a:lnTo>
                    <a:pt x="270941" y="5299164"/>
                  </a:lnTo>
                  <a:lnTo>
                    <a:pt x="265341" y="5297754"/>
                  </a:lnTo>
                  <a:lnTo>
                    <a:pt x="254863" y="5296154"/>
                  </a:lnTo>
                  <a:lnTo>
                    <a:pt x="243941" y="5294820"/>
                  </a:lnTo>
                  <a:lnTo>
                    <a:pt x="237007" y="5294147"/>
                  </a:lnTo>
                  <a:lnTo>
                    <a:pt x="193230" y="5295824"/>
                  </a:lnTo>
                  <a:lnTo>
                    <a:pt x="152781" y="5305082"/>
                  </a:lnTo>
                  <a:lnTo>
                    <a:pt x="116103" y="5321058"/>
                  </a:lnTo>
                  <a:lnTo>
                    <a:pt x="83654" y="5342890"/>
                  </a:lnTo>
                  <a:lnTo>
                    <a:pt x="55841" y="5369725"/>
                  </a:lnTo>
                  <a:lnTo>
                    <a:pt x="33134" y="5400687"/>
                  </a:lnTo>
                  <a:lnTo>
                    <a:pt x="15963" y="5434927"/>
                  </a:lnTo>
                  <a:lnTo>
                    <a:pt x="4775" y="5471579"/>
                  </a:lnTo>
                  <a:lnTo>
                    <a:pt x="0" y="5509780"/>
                  </a:lnTo>
                  <a:lnTo>
                    <a:pt x="2095" y="5548655"/>
                  </a:lnTo>
                  <a:lnTo>
                    <a:pt x="11480" y="5587365"/>
                  </a:lnTo>
                  <a:lnTo>
                    <a:pt x="28613" y="5625033"/>
                  </a:lnTo>
                  <a:lnTo>
                    <a:pt x="53936" y="5660796"/>
                  </a:lnTo>
                  <a:lnTo>
                    <a:pt x="85293" y="5691289"/>
                  </a:lnTo>
                  <a:lnTo>
                    <a:pt x="119646" y="5713908"/>
                  </a:lnTo>
                  <a:lnTo>
                    <a:pt x="156108" y="5729021"/>
                  </a:lnTo>
                  <a:lnTo>
                    <a:pt x="193802" y="5736983"/>
                  </a:lnTo>
                  <a:lnTo>
                    <a:pt x="231838" y="5738152"/>
                  </a:lnTo>
                  <a:lnTo>
                    <a:pt x="269354" y="5732869"/>
                  </a:lnTo>
                  <a:lnTo>
                    <a:pt x="339255" y="5704433"/>
                  </a:lnTo>
                  <a:lnTo>
                    <a:pt x="396443" y="5654510"/>
                  </a:lnTo>
                  <a:lnTo>
                    <a:pt x="418084" y="5622391"/>
                  </a:lnTo>
                  <a:lnTo>
                    <a:pt x="433895" y="5585980"/>
                  </a:lnTo>
                  <a:lnTo>
                    <a:pt x="443001" y="5545620"/>
                  </a:lnTo>
                  <a:lnTo>
                    <a:pt x="444538" y="5501665"/>
                  </a:lnTo>
                  <a:close/>
                </a:path>
                <a:path w="16652240" h="5738495">
                  <a:moveTo>
                    <a:pt x="16520706" y="150444"/>
                  </a:moveTo>
                  <a:lnTo>
                    <a:pt x="16519957" y="141782"/>
                  </a:lnTo>
                  <a:lnTo>
                    <a:pt x="16509683" y="132168"/>
                  </a:lnTo>
                  <a:lnTo>
                    <a:pt x="16502380" y="131533"/>
                  </a:lnTo>
                  <a:lnTo>
                    <a:pt x="16496437" y="134010"/>
                  </a:lnTo>
                  <a:lnTo>
                    <a:pt x="16411016" y="189649"/>
                  </a:lnTo>
                  <a:lnTo>
                    <a:pt x="16411016" y="266420"/>
                  </a:lnTo>
                  <a:lnTo>
                    <a:pt x="16409035" y="276237"/>
                  </a:lnTo>
                  <a:lnTo>
                    <a:pt x="16403625" y="284264"/>
                  </a:lnTo>
                  <a:lnTo>
                    <a:pt x="16395599" y="289674"/>
                  </a:lnTo>
                  <a:lnTo>
                    <a:pt x="16385782" y="291655"/>
                  </a:lnTo>
                  <a:lnTo>
                    <a:pt x="16375964" y="289674"/>
                  </a:lnTo>
                  <a:lnTo>
                    <a:pt x="16367938" y="284264"/>
                  </a:lnTo>
                  <a:lnTo>
                    <a:pt x="16362528" y="276237"/>
                  </a:lnTo>
                  <a:lnTo>
                    <a:pt x="16360547" y="266420"/>
                  </a:lnTo>
                  <a:lnTo>
                    <a:pt x="16362528" y="256603"/>
                  </a:lnTo>
                  <a:lnTo>
                    <a:pt x="16367938" y="248577"/>
                  </a:lnTo>
                  <a:lnTo>
                    <a:pt x="16375964" y="243166"/>
                  </a:lnTo>
                  <a:lnTo>
                    <a:pt x="16385782" y="241185"/>
                  </a:lnTo>
                  <a:lnTo>
                    <a:pt x="16395599" y="243166"/>
                  </a:lnTo>
                  <a:lnTo>
                    <a:pt x="16403625" y="248577"/>
                  </a:lnTo>
                  <a:lnTo>
                    <a:pt x="16409035" y="256603"/>
                  </a:lnTo>
                  <a:lnTo>
                    <a:pt x="16411016" y="266420"/>
                  </a:lnTo>
                  <a:lnTo>
                    <a:pt x="16411016" y="189649"/>
                  </a:lnTo>
                  <a:lnTo>
                    <a:pt x="16348913" y="230085"/>
                  </a:lnTo>
                  <a:lnTo>
                    <a:pt x="16254210" y="375843"/>
                  </a:lnTo>
                  <a:lnTo>
                    <a:pt x="16252330" y="386448"/>
                  </a:lnTo>
                  <a:lnTo>
                    <a:pt x="16256229" y="395109"/>
                  </a:lnTo>
                  <a:lnTo>
                    <a:pt x="16264344" y="399884"/>
                  </a:lnTo>
                  <a:lnTo>
                    <a:pt x="16275126" y="398830"/>
                  </a:lnTo>
                  <a:lnTo>
                    <a:pt x="16422650" y="302755"/>
                  </a:lnTo>
                  <a:lnTo>
                    <a:pt x="16429863" y="291655"/>
                  </a:lnTo>
                  <a:lnTo>
                    <a:pt x="16462655" y="241185"/>
                  </a:lnTo>
                  <a:lnTo>
                    <a:pt x="16517354" y="157010"/>
                  </a:lnTo>
                  <a:lnTo>
                    <a:pt x="16520706" y="150444"/>
                  </a:lnTo>
                  <a:close/>
                </a:path>
                <a:path w="16652240" h="5738495">
                  <a:moveTo>
                    <a:pt x="16652240" y="266420"/>
                  </a:moveTo>
                  <a:lnTo>
                    <a:pt x="16647948" y="218528"/>
                  </a:lnTo>
                  <a:lnTo>
                    <a:pt x="16635565" y="173456"/>
                  </a:lnTo>
                  <a:lnTo>
                    <a:pt x="16615855" y="131953"/>
                  </a:lnTo>
                  <a:lnTo>
                    <a:pt x="16601339" y="111429"/>
                  </a:lnTo>
                  <a:lnTo>
                    <a:pt x="16601339" y="266420"/>
                  </a:lnTo>
                  <a:lnTo>
                    <a:pt x="16595649" y="315836"/>
                  </a:lnTo>
                  <a:lnTo>
                    <a:pt x="16579431" y="361213"/>
                  </a:lnTo>
                  <a:lnTo>
                    <a:pt x="16553993" y="401231"/>
                  </a:lnTo>
                  <a:lnTo>
                    <a:pt x="16520605" y="434606"/>
                  </a:lnTo>
                  <a:lnTo>
                    <a:pt x="16480587" y="460044"/>
                  </a:lnTo>
                  <a:lnTo>
                    <a:pt x="16435210" y="476262"/>
                  </a:lnTo>
                  <a:lnTo>
                    <a:pt x="16385782" y="481952"/>
                  </a:lnTo>
                  <a:lnTo>
                    <a:pt x="16336353" y="476262"/>
                  </a:lnTo>
                  <a:lnTo>
                    <a:pt x="16290989" y="460044"/>
                  </a:lnTo>
                  <a:lnTo>
                    <a:pt x="16250958" y="434606"/>
                  </a:lnTo>
                  <a:lnTo>
                    <a:pt x="16217583" y="401231"/>
                  </a:lnTo>
                  <a:lnTo>
                    <a:pt x="16192132" y="361213"/>
                  </a:lnTo>
                  <a:lnTo>
                    <a:pt x="16175914" y="315836"/>
                  </a:lnTo>
                  <a:lnTo>
                    <a:pt x="16170224" y="266420"/>
                  </a:lnTo>
                  <a:lnTo>
                    <a:pt x="16175914" y="217004"/>
                  </a:lnTo>
                  <a:lnTo>
                    <a:pt x="16192132" y="171640"/>
                  </a:lnTo>
                  <a:lnTo>
                    <a:pt x="16217583" y="131622"/>
                  </a:lnTo>
                  <a:lnTo>
                    <a:pt x="16250958" y="98234"/>
                  </a:lnTo>
                  <a:lnTo>
                    <a:pt x="16290989" y="72796"/>
                  </a:lnTo>
                  <a:lnTo>
                    <a:pt x="16336353" y="56578"/>
                  </a:lnTo>
                  <a:lnTo>
                    <a:pt x="16385782" y="50888"/>
                  </a:lnTo>
                  <a:lnTo>
                    <a:pt x="16435210" y="56578"/>
                  </a:lnTo>
                  <a:lnTo>
                    <a:pt x="16480587" y="72796"/>
                  </a:lnTo>
                  <a:lnTo>
                    <a:pt x="16520605" y="98234"/>
                  </a:lnTo>
                  <a:lnTo>
                    <a:pt x="16553993" y="131622"/>
                  </a:lnTo>
                  <a:lnTo>
                    <a:pt x="16579431" y="171640"/>
                  </a:lnTo>
                  <a:lnTo>
                    <a:pt x="16595649" y="217004"/>
                  </a:lnTo>
                  <a:lnTo>
                    <a:pt x="16601339" y="266420"/>
                  </a:lnTo>
                  <a:lnTo>
                    <a:pt x="16601339" y="111429"/>
                  </a:lnTo>
                  <a:lnTo>
                    <a:pt x="16589566" y="94767"/>
                  </a:lnTo>
                  <a:lnTo>
                    <a:pt x="16557460" y="62661"/>
                  </a:lnTo>
                  <a:lnTo>
                    <a:pt x="16540798" y="50888"/>
                  </a:lnTo>
                  <a:lnTo>
                    <a:pt x="16520275" y="36372"/>
                  </a:lnTo>
                  <a:lnTo>
                    <a:pt x="16478758" y="16675"/>
                  </a:lnTo>
                  <a:lnTo>
                    <a:pt x="16433686" y="4292"/>
                  </a:lnTo>
                  <a:lnTo>
                    <a:pt x="16385782" y="0"/>
                  </a:lnTo>
                  <a:lnTo>
                    <a:pt x="16337890" y="4292"/>
                  </a:lnTo>
                  <a:lnTo>
                    <a:pt x="16292805" y="16675"/>
                  </a:lnTo>
                  <a:lnTo>
                    <a:pt x="16251301" y="36372"/>
                  </a:lnTo>
                  <a:lnTo>
                    <a:pt x="16214116" y="62661"/>
                  </a:lnTo>
                  <a:lnTo>
                    <a:pt x="16181997" y="94767"/>
                  </a:lnTo>
                  <a:lnTo>
                    <a:pt x="16155708" y="131953"/>
                  </a:lnTo>
                  <a:lnTo>
                    <a:pt x="16135998" y="173456"/>
                  </a:lnTo>
                  <a:lnTo>
                    <a:pt x="16123628" y="218528"/>
                  </a:lnTo>
                  <a:lnTo>
                    <a:pt x="16119323" y="266420"/>
                  </a:lnTo>
                  <a:lnTo>
                    <a:pt x="16123628" y="314312"/>
                  </a:lnTo>
                  <a:lnTo>
                    <a:pt x="16135998" y="359384"/>
                  </a:lnTo>
                  <a:lnTo>
                    <a:pt x="16155708" y="400888"/>
                  </a:lnTo>
                  <a:lnTo>
                    <a:pt x="16181997" y="438073"/>
                  </a:lnTo>
                  <a:lnTo>
                    <a:pt x="16214116" y="470179"/>
                  </a:lnTo>
                  <a:lnTo>
                    <a:pt x="16251301" y="496468"/>
                  </a:lnTo>
                  <a:lnTo>
                    <a:pt x="16292805" y="516178"/>
                  </a:lnTo>
                  <a:lnTo>
                    <a:pt x="16337890" y="528548"/>
                  </a:lnTo>
                  <a:lnTo>
                    <a:pt x="16385782" y="532841"/>
                  </a:lnTo>
                  <a:lnTo>
                    <a:pt x="16433686" y="528548"/>
                  </a:lnTo>
                  <a:lnTo>
                    <a:pt x="16478758" y="516178"/>
                  </a:lnTo>
                  <a:lnTo>
                    <a:pt x="16520275" y="496468"/>
                  </a:lnTo>
                  <a:lnTo>
                    <a:pt x="16540798" y="481952"/>
                  </a:lnTo>
                  <a:lnTo>
                    <a:pt x="16557460" y="470179"/>
                  </a:lnTo>
                  <a:lnTo>
                    <a:pt x="16589566" y="438073"/>
                  </a:lnTo>
                  <a:lnTo>
                    <a:pt x="16615855" y="400888"/>
                  </a:lnTo>
                  <a:lnTo>
                    <a:pt x="16635565" y="359384"/>
                  </a:lnTo>
                  <a:lnTo>
                    <a:pt x="16647948" y="314312"/>
                  </a:lnTo>
                  <a:lnTo>
                    <a:pt x="16652240" y="26642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2116631" y="5857457"/>
              <a:ext cx="445134" cy="444500"/>
            </a:xfrm>
            <a:custGeom>
              <a:avLst/>
              <a:gdLst/>
              <a:ahLst/>
              <a:cxnLst/>
              <a:rect l="l" t="t" r="r" b="b"/>
              <a:pathLst>
                <a:path w="445135" h="444500">
                  <a:moveTo>
                    <a:pt x="403344" y="180356"/>
                  </a:moveTo>
                  <a:lnTo>
                    <a:pt x="438223" y="172594"/>
                  </a:lnTo>
                  <a:lnTo>
                    <a:pt x="439775" y="173012"/>
                  </a:lnTo>
                  <a:lnTo>
                    <a:pt x="439594" y="174249"/>
                  </a:lnTo>
                  <a:lnTo>
                    <a:pt x="439988" y="175352"/>
                  </a:lnTo>
                  <a:lnTo>
                    <a:pt x="441593" y="181986"/>
                  </a:lnTo>
                  <a:lnTo>
                    <a:pt x="442956" y="191067"/>
                  </a:lnTo>
                  <a:lnTo>
                    <a:pt x="443972" y="200332"/>
                  </a:lnTo>
                  <a:lnTo>
                    <a:pt x="444535" y="207520"/>
                  </a:lnTo>
                  <a:lnTo>
                    <a:pt x="443002" y="251465"/>
                  </a:lnTo>
                  <a:lnTo>
                    <a:pt x="433888" y="291825"/>
                  </a:lnTo>
                  <a:lnTo>
                    <a:pt x="418074" y="328244"/>
                  </a:lnTo>
                  <a:lnTo>
                    <a:pt x="396442" y="360364"/>
                  </a:lnTo>
                  <a:lnTo>
                    <a:pt x="369871" y="387829"/>
                  </a:lnTo>
                  <a:lnTo>
                    <a:pt x="305442" y="427366"/>
                  </a:lnTo>
                  <a:lnTo>
                    <a:pt x="231836" y="443999"/>
                  </a:lnTo>
                  <a:lnTo>
                    <a:pt x="193795" y="442835"/>
                  </a:lnTo>
                  <a:lnTo>
                    <a:pt x="156102" y="434875"/>
                  </a:lnTo>
                  <a:lnTo>
                    <a:pt x="119640" y="419761"/>
                  </a:lnTo>
                  <a:lnTo>
                    <a:pt x="85289" y="397137"/>
                  </a:lnTo>
                  <a:lnTo>
                    <a:pt x="53931" y="366647"/>
                  </a:lnTo>
                  <a:lnTo>
                    <a:pt x="28614" y="330881"/>
                  </a:lnTo>
                  <a:lnTo>
                    <a:pt x="11480" y="293213"/>
                  </a:lnTo>
                  <a:lnTo>
                    <a:pt x="2089" y="254507"/>
                  </a:lnTo>
                  <a:lnTo>
                    <a:pt x="0" y="215625"/>
                  </a:lnTo>
                  <a:lnTo>
                    <a:pt x="4771" y="177428"/>
                  </a:lnTo>
                  <a:lnTo>
                    <a:pt x="15962" y="140779"/>
                  </a:lnTo>
                  <a:lnTo>
                    <a:pt x="33132" y="106540"/>
                  </a:lnTo>
                  <a:lnTo>
                    <a:pt x="55840" y="75574"/>
                  </a:lnTo>
                  <a:lnTo>
                    <a:pt x="83644" y="48741"/>
                  </a:lnTo>
                  <a:lnTo>
                    <a:pt x="116104" y="26906"/>
                  </a:lnTo>
                  <a:lnTo>
                    <a:pt x="152778" y="10929"/>
                  </a:lnTo>
                  <a:lnTo>
                    <a:pt x="193226" y="1673"/>
                  </a:lnTo>
                  <a:lnTo>
                    <a:pt x="237007" y="0"/>
                  </a:lnTo>
                  <a:lnTo>
                    <a:pt x="243938" y="665"/>
                  </a:lnTo>
                  <a:lnTo>
                    <a:pt x="272058" y="7848"/>
                  </a:lnTo>
                  <a:lnTo>
                    <a:pt x="271948" y="9361"/>
                  </a:lnTo>
                  <a:lnTo>
                    <a:pt x="270653" y="16671"/>
                  </a:lnTo>
                  <a:lnTo>
                    <a:pt x="268407" y="24574"/>
                  </a:lnTo>
                  <a:lnTo>
                    <a:pt x="266145" y="32566"/>
                  </a:lnTo>
                  <a:lnTo>
                    <a:pt x="264801" y="40142"/>
                  </a:lnTo>
                  <a:lnTo>
                    <a:pt x="262657" y="41174"/>
                  </a:lnTo>
                  <a:lnTo>
                    <a:pt x="212765" y="36693"/>
                  </a:lnTo>
                  <a:lnTo>
                    <a:pt x="164851" y="45791"/>
                  </a:lnTo>
                  <a:lnTo>
                    <a:pt x="121310" y="66850"/>
                  </a:lnTo>
                  <a:lnTo>
                    <a:pt x="84537" y="98255"/>
                  </a:lnTo>
                  <a:lnTo>
                    <a:pt x="56927" y="138389"/>
                  </a:lnTo>
                  <a:lnTo>
                    <a:pt x="40874" y="185636"/>
                  </a:lnTo>
                  <a:lnTo>
                    <a:pt x="37665" y="230752"/>
                  </a:lnTo>
                  <a:lnTo>
                    <a:pt x="44628" y="273088"/>
                  </a:lnTo>
                  <a:lnTo>
                    <a:pt x="60566" y="311540"/>
                  </a:lnTo>
                  <a:lnTo>
                    <a:pt x="84280" y="345005"/>
                  </a:lnTo>
                  <a:lnTo>
                    <a:pt x="114572" y="372381"/>
                  </a:lnTo>
                  <a:lnTo>
                    <a:pt x="150245" y="392566"/>
                  </a:lnTo>
                  <a:lnTo>
                    <a:pt x="190101" y="404455"/>
                  </a:lnTo>
                  <a:lnTo>
                    <a:pt x="232941" y="406948"/>
                  </a:lnTo>
                  <a:lnTo>
                    <a:pt x="277567" y="398940"/>
                  </a:lnTo>
                  <a:lnTo>
                    <a:pt x="320240" y="379630"/>
                  </a:lnTo>
                  <a:lnTo>
                    <a:pt x="355756" y="350760"/>
                  </a:lnTo>
                  <a:lnTo>
                    <a:pt x="382968" y="314365"/>
                  </a:lnTo>
                  <a:lnTo>
                    <a:pt x="400733" y="272477"/>
                  </a:lnTo>
                  <a:lnTo>
                    <a:pt x="407907" y="227130"/>
                  </a:lnTo>
                  <a:lnTo>
                    <a:pt x="403344" y="180356"/>
                  </a:lnTo>
                  <a:close/>
                </a:path>
              </a:pathLst>
            </a:custGeom>
            <a:ln w="1182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2330183" y="5732918"/>
              <a:ext cx="355600" cy="356235"/>
            </a:xfrm>
            <a:custGeom>
              <a:avLst/>
              <a:gdLst/>
              <a:ahLst/>
              <a:cxnLst/>
              <a:rect l="l" t="t" r="r" b="b"/>
              <a:pathLst>
                <a:path w="355600" h="356235">
                  <a:moveTo>
                    <a:pt x="233722" y="0"/>
                  </a:moveTo>
                  <a:lnTo>
                    <a:pt x="106825" y="126865"/>
                  </a:lnTo>
                  <a:lnTo>
                    <a:pt x="120679" y="204320"/>
                  </a:lnTo>
                  <a:lnTo>
                    <a:pt x="120175" y="209159"/>
                  </a:lnTo>
                  <a:lnTo>
                    <a:pt x="0" y="330437"/>
                  </a:lnTo>
                  <a:lnTo>
                    <a:pt x="25626" y="356008"/>
                  </a:lnTo>
                  <a:lnTo>
                    <a:pt x="147164" y="234951"/>
                  </a:lnTo>
                  <a:lnTo>
                    <a:pt x="242527" y="234951"/>
                  </a:lnTo>
                  <a:lnTo>
                    <a:pt x="268293" y="209159"/>
                  </a:lnTo>
                  <a:lnTo>
                    <a:pt x="214793" y="209159"/>
                  </a:lnTo>
                  <a:lnTo>
                    <a:pt x="179757" y="202468"/>
                  </a:lnTo>
                  <a:lnTo>
                    <a:pt x="204155" y="176487"/>
                  </a:lnTo>
                  <a:lnTo>
                    <a:pt x="203422" y="175754"/>
                  </a:lnTo>
                  <a:lnTo>
                    <a:pt x="153603" y="175754"/>
                  </a:lnTo>
                  <a:lnTo>
                    <a:pt x="151853" y="174730"/>
                  </a:lnTo>
                  <a:lnTo>
                    <a:pt x="152271" y="173366"/>
                  </a:lnTo>
                  <a:lnTo>
                    <a:pt x="151908" y="171901"/>
                  </a:lnTo>
                  <a:lnTo>
                    <a:pt x="150264" y="163934"/>
                  </a:lnTo>
                  <a:lnTo>
                    <a:pt x="148999" y="155824"/>
                  </a:lnTo>
                  <a:lnTo>
                    <a:pt x="147795" y="147695"/>
                  </a:lnTo>
                  <a:lnTo>
                    <a:pt x="146337" y="139670"/>
                  </a:lnTo>
                  <a:lnTo>
                    <a:pt x="210900" y="74524"/>
                  </a:lnTo>
                  <a:lnTo>
                    <a:pt x="248031" y="74524"/>
                  </a:lnTo>
                  <a:lnTo>
                    <a:pt x="233722" y="0"/>
                  </a:lnTo>
                  <a:close/>
                </a:path>
                <a:path w="355600" h="356235">
                  <a:moveTo>
                    <a:pt x="242527" y="234951"/>
                  </a:moveTo>
                  <a:lnTo>
                    <a:pt x="147164" y="234951"/>
                  </a:lnTo>
                  <a:lnTo>
                    <a:pt x="226267" y="249002"/>
                  </a:lnTo>
                  <a:lnTo>
                    <a:pt x="229301" y="248190"/>
                  </a:lnTo>
                  <a:lnTo>
                    <a:pt x="242527" y="234951"/>
                  </a:lnTo>
                  <a:close/>
                </a:path>
                <a:path w="355600" h="356235">
                  <a:moveTo>
                    <a:pt x="248031" y="74524"/>
                  </a:moveTo>
                  <a:lnTo>
                    <a:pt x="210900" y="74524"/>
                  </a:lnTo>
                  <a:lnTo>
                    <a:pt x="221925" y="133051"/>
                  </a:lnTo>
                  <a:lnTo>
                    <a:pt x="279900" y="144635"/>
                  </a:lnTo>
                  <a:lnTo>
                    <a:pt x="214793" y="209159"/>
                  </a:lnTo>
                  <a:lnTo>
                    <a:pt x="268293" y="209159"/>
                  </a:lnTo>
                  <a:lnTo>
                    <a:pt x="355551" y="121813"/>
                  </a:lnTo>
                  <a:lnTo>
                    <a:pt x="253344" y="102191"/>
                  </a:lnTo>
                  <a:lnTo>
                    <a:pt x="248031" y="74524"/>
                  </a:lnTo>
                  <a:close/>
                </a:path>
                <a:path w="355600" h="356235">
                  <a:moveTo>
                    <a:pt x="179040" y="151380"/>
                  </a:moveTo>
                  <a:lnTo>
                    <a:pt x="153603" y="175754"/>
                  </a:lnTo>
                  <a:lnTo>
                    <a:pt x="203422" y="175754"/>
                  </a:lnTo>
                  <a:lnTo>
                    <a:pt x="179040" y="15138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0" name="object 20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470610" y="5801532"/>
              <a:ext cx="145383" cy="146455"/>
            </a:xfrm>
            <a:prstGeom prst="rect">
              <a:avLst/>
            </a:prstGeom>
          </p:spPr>
        </p:pic>
        <p:sp>
          <p:nvSpPr>
            <p:cNvPr id="21" name="object 21" descr=""/>
            <p:cNvSpPr/>
            <p:nvPr/>
          </p:nvSpPr>
          <p:spPr>
            <a:xfrm>
              <a:off x="2330183" y="5732918"/>
              <a:ext cx="355600" cy="356235"/>
            </a:xfrm>
            <a:custGeom>
              <a:avLst/>
              <a:gdLst/>
              <a:ahLst/>
              <a:cxnLst/>
              <a:rect l="l" t="t" r="r" b="b"/>
              <a:pathLst>
                <a:path w="355600" h="356235">
                  <a:moveTo>
                    <a:pt x="253344" y="102191"/>
                  </a:moveTo>
                  <a:lnTo>
                    <a:pt x="355551" y="121813"/>
                  </a:lnTo>
                  <a:lnTo>
                    <a:pt x="229301" y="248190"/>
                  </a:lnTo>
                  <a:lnTo>
                    <a:pt x="226267" y="249002"/>
                  </a:lnTo>
                  <a:lnTo>
                    <a:pt x="147164" y="234951"/>
                  </a:lnTo>
                  <a:lnTo>
                    <a:pt x="25626" y="356008"/>
                  </a:lnTo>
                  <a:lnTo>
                    <a:pt x="0" y="330437"/>
                  </a:lnTo>
                  <a:lnTo>
                    <a:pt x="120198" y="209135"/>
                  </a:lnTo>
                  <a:lnTo>
                    <a:pt x="120679" y="204320"/>
                  </a:lnTo>
                  <a:lnTo>
                    <a:pt x="106825" y="126865"/>
                  </a:lnTo>
                  <a:lnTo>
                    <a:pt x="233722" y="0"/>
                  </a:lnTo>
                  <a:lnTo>
                    <a:pt x="253344" y="102191"/>
                  </a:lnTo>
                  <a:close/>
                </a:path>
              </a:pathLst>
            </a:custGeom>
            <a:ln w="1182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2208317" y="5953130"/>
              <a:ext cx="257810" cy="257175"/>
            </a:xfrm>
            <a:custGeom>
              <a:avLst/>
              <a:gdLst/>
              <a:ahLst/>
              <a:cxnLst/>
              <a:rect l="l" t="t" r="r" b="b"/>
              <a:pathLst>
                <a:path w="257810" h="257175">
                  <a:moveTo>
                    <a:pt x="109740" y="0"/>
                  </a:moveTo>
                  <a:lnTo>
                    <a:pt x="70918" y="12168"/>
                  </a:lnTo>
                  <a:lnTo>
                    <a:pt x="38609" y="35179"/>
                  </a:lnTo>
                  <a:lnTo>
                    <a:pt x="14737" y="66593"/>
                  </a:lnTo>
                  <a:lnTo>
                    <a:pt x="1225" y="103971"/>
                  </a:lnTo>
                  <a:lnTo>
                    <a:pt x="0" y="144873"/>
                  </a:lnTo>
                  <a:lnTo>
                    <a:pt x="12983" y="186860"/>
                  </a:lnTo>
                  <a:lnTo>
                    <a:pt x="30286" y="212771"/>
                  </a:lnTo>
                  <a:lnTo>
                    <a:pt x="53377" y="233805"/>
                  </a:lnTo>
                  <a:lnTo>
                    <a:pt x="80751" y="248891"/>
                  </a:lnTo>
                  <a:lnTo>
                    <a:pt x="110904" y="256956"/>
                  </a:lnTo>
                  <a:lnTo>
                    <a:pt x="153423" y="255785"/>
                  </a:lnTo>
                  <a:lnTo>
                    <a:pt x="191501" y="241857"/>
                  </a:lnTo>
                  <a:lnTo>
                    <a:pt x="222962" y="217426"/>
                  </a:lnTo>
                  <a:lnTo>
                    <a:pt x="245631" y="184743"/>
                  </a:lnTo>
                  <a:lnTo>
                    <a:pt x="257333" y="146060"/>
                  </a:lnTo>
                  <a:lnTo>
                    <a:pt x="255894" y="103628"/>
                  </a:lnTo>
                  <a:lnTo>
                    <a:pt x="220306" y="110894"/>
                  </a:lnTo>
                  <a:lnTo>
                    <a:pt x="218605" y="151905"/>
                  </a:lnTo>
                  <a:lnTo>
                    <a:pt x="201216" y="186219"/>
                  </a:lnTo>
                  <a:lnTo>
                    <a:pt x="172082" y="210394"/>
                  </a:lnTo>
                  <a:lnTo>
                    <a:pt x="135145" y="220986"/>
                  </a:lnTo>
                  <a:lnTo>
                    <a:pt x="94347" y="214552"/>
                  </a:lnTo>
                  <a:lnTo>
                    <a:pt x="51934" y="180374"/>
                  </a:lnTo>
                  <a:lnTo>
                    <a:pt x="35994" y="123099"/>
                  </a:lnTo>
                  <a:lnTo>
                    <a:pt x="46271" y="85698"/>
                  </a:lnTo>
                  <a:lnTo>
                    <a:pt x="70535" y="56170"/>
                  </a:lnTo>
                  <a:lnTo>
                    <a:pt x="105240" y="38501"/>
                  </a:lnTo>
                  <a:lnTo>
                    <a:pt x="146838" y="36677"/>
                  </a:lnTo>
                  <a:lnTo>
                    <a:pt x="153150" y="1113"/>
                  </a:lnTo>
                  <a:lnTo>
                    <a:pt x="10974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2208317" y="5953130"/>
              <a:ext cx="257810" cy="257175"/>
            </a:xfrm>
            <a:custGeom>
              <a:avLst/>
              <a:gdLst/>
              <a:ahLst/>
              <a:cxnLst/>
              <a:rect l="l" t="t" r="r" b="b"/>
              <a:pathLst>
                <a:path w="257810" h="257175">
                  <a:moveTo>
                    <a:pt x="146838" y="36677"/>
                  </a:moveTo>
                  <a:lnTo>
                    <a:pt x="105240" y="38501"/>
                  </a:lnTo>
                  <a:lnTo>
                    <a:pt x="70535" y="56170"/>
                  </a:lnTo>
                  <a:lnTo>
                    <a:pt x="46271" y="85698"/>
                  </a:lnTo>
                  <a:lnTo>
                    <a:pt x="35994" y="123099"/>
                  </a:lnTo>
                  <a:lnTo>
                    <a:pt x="43251" y="164386"/>
                  </a:lnTo>
                  <a:lnTo>
                    <a:pt x="78195" y="206161"/>
                  </a:lnTo>
                  <a:lnTo>
                    <a:pt x="135145" y="220986"/>
                  </a:lnTo>
                  <a:lnTo>
                    <a:pt x="172082" y="210394"/>
                  </a:lnTo>
                  <a:lnTo>
                    <a:pt x="201216" y="186219"/>
                  </a:lnTo>
                  <a:lnTo>
                    <a:pt x="218605" y="151905"/>
                  </a:lnTo>
                  <a:lnTo>
                    <a:pt x="220306" y="110894"/>
                  </a:lnTo>
                  <a:lnTo>
                    <a:pt x="255894" y="103628"/>
                  </a:lnTo>
                  <a:lnTo>
                    <a:pt x="257333" y="146060"/>
                  </a:lnTo>
                  <a:lnTo>
                    <a:pt x="245631" y="184743"/>
                  </a:lnTo>
                  <a:lnTo>
                    <a:pt x="222962" y="217426"/>
                  </a:lnTo>
                  <a:lnTo>
                    <a:pt x="191501" y="241857"/>
                  </a:lnTo>
                  <a:lnTo>
                    <a:pt x="153423" y="255785"/>
                  </a:lnTo>
                  <a:lnTo>
                    <a:pt x="110904" y="256956"/>
                  </a:lnTo>
                  <a:lnTo>
                    <a:pt x="80751" y="248891"/>
                  </a:lnTo>
                  <a:lnTo>
                    <a:pt x="53377" y="233805"/>
                  </a:lnTo>
                  <a:lnTo>
                    <a:pt x="30286" y="212771"/>
                  </a:lnTo>
                  <a:lnTo>
                    <a:pt x="12983" y="186860"/>
                  </a:lnTo>
                  <a:lnTo>
                    <a:pt x="0" y="144873"/>
                  </a:lnTo>
                  <a:lnTo>
                    <a:pt x="1225" y="103971"/>
                  </a:lnTo>
                  <a:lnTo>
                    <a:pt x="14737" y="66593"/>
                  </a:lnTo>
                  <a:lnTo>
                    <a:pt x="38609" y="35179"/>
                  </a:lnTo>
                  <a:lnTo>
                    <a:pt x="70918" y="12168"/>
                  </a:lnTo>
                  <a:lnTo>
                    <a:pt x="109740" y="0"/>
                  </a:lnTo>
                  <a:lnTo>
                    <a:pt x="153150" y="1113"/>
                  </a:lnTo>
                  <a:lnTo>
                    <a:pt x="146838" y="36677"/>
                  </a:lnTo>
                  <a:close/>
                </a:path>
              </a:pathLst>
            </a:custGeom>
            <a:ln w="1182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18196334" y="5811930"/>
              <a:ext cx="561975" cy="561340"/>
            </a:xfrm>
            <a:custGeom>
              <a:avLst/>
              <a:gdLst/>
              <a:ahLst/>
              <a:cxnLst/>
              <a:rect l="l" t="t" r="r" b="b"/>
              <a:pathLst>
                <a:path w="561975" h="561339">
                  <a:moveTo>
                    <a:pt x="388223" y="508138"/>
                  </a:moveTo>
                  <a:lnTo>
                    <a:pt x="172065" y="508138"/>
                  </a:lnTo>
                  <a:lnTo>
                    <a:pt x="176432" y="508360"/>
                  </a:lnTo>
                  <a:lnTo>
                    <a:pt x="174983" y="508360"/>
                  </a:lnTo>
                  <a:lnTo>
                    <a:pt x="188650" y="512674"/>
                  </a:lnTo>
                  <a:lnTo>
                    <a:pt x="199274" y="520780"/>
                  </a:lnTo>
                  <a:lnTo>
                    <a:pt x="208706" y="530633"/>
                  </a:lnTo>
                  <a:lnTo>
                    <a:pt x="219072" y="540274"/>
                  </a:lnTo>
                  <a:lnTo>
                    <a:pt x="248768" y="555991"/>
                  </a:lnTo>
                  <a:lnTo>
                    <a:pt x="281350" y="561156"/>
                  </a:lnTo>
                  <a:lnTo>
                    <a:pt x="313874" y="555734"/>
                  </a:lnTo>
                  <a:lnTo>
                    <a:pt x="343392" y="539691"/>
                  </a:lnTo>
                  <a:lnTo>
                    <a:pt x="353801" y="529865"/>
                  </a:lnTo>
                  <a:lnTo>
                    <a:pt x="363166" y="520126"/>
                  </a:lnTo>
                  <a:lnTo>
                    <a:pt x="373851" y="512281"/>
                  </a:lnTo>
                  <a:lnTo>
                    <a:pt x="388223" y="508138"/>
                  </a:lnTo>
                  <a:close/>
                </a:path>
                <a:path w="561975" h="561339">
                  <a:moveTo>
                    <a:pt x="156762" y="508138"/>
                  </a:moveTo>
                  <a:lnTo>
                    <a:pt x="142947" y="508138"/>
                  </a:lnTo>
                  <a:lnTo>
                    <a:pt x="150026" y="508360"/>
                  </a:lnTo>
                  <a:lnTo>
                    <a:pt x="156762" y="508138"/>
                  </a:lnTo>
                  <a:close/>
                </a:path>
                <a:path w="561975" h="561339">
                  <a:moveTo>
                    <a:pt x="416896" y="508138"/>
                  </a:moveTo>
                  <a:lnTo>
                    <a:pt x="407135" y="508138"/>
                  </a:lnTo>
                  <a:lnTo>
                    <a:pt x="414861" y="508360"/>
                  </a:lnTo>
                  <a:lnTo>
                    <a:pt x="411439" y="508360"/>
                  </a:lnTo>
                  <a:lnTo>
                    <a:pt x="416896" y="508138"/>
                  </a:lnTo>
                  <a:close/>
                </a:path>
                <a:path w="561975" h="561339">
                  <a:moveTo>
                    <a:pt x="155476" y="52436"/>
                  </a:moveTo>
                  <a:lnTo>
                    <a:pt x="109049" y="62326"/>
                  </a:lnTo>
                  <a:lnTo>
                    <a:pt x="62223" y="109692"/>
                  </a:lnTo>
                  <a:lnTo>
                    <a:pt x="52827" y="148450"/>
                  </a:lnTo>
                  <a:lnTo>
                    <a:pt x="52879" y="152247"/>
                  </a:lnTo>
                  <a:lnTo>
                    <a:pt x="53066" y="157911"/>
                  </a:lnTo>
                  <a:lnTo>
                    <a:pt x="53255" y="165041"/>
                  </a:lnTo>
                  <a:lnTo>
                    <a:pt x="53286" y="166216"/>
                  </a:lnTo>
                  <a:lnTo>
                    <a:pt x="52937" y="173075"/>
                  </a:lnTo>
                  <a:lnTo>
                    <a:pt x="52876" y="174257"/>
                  </a:lnTo>
                  <a:lnTo>
                    <a:pt x="47781" y="189116"/>
                  </a:lnTo>
                  <a:lnTo>
                    <a:pt x="38272" y="201055"/>
                  </a:lnTo>
                  <a:lnTo>
                    <a:pt x="27076" y="212002"/>
                  </a:lnTo>
                  <a:lnTo>
                    <a:pt x="16919" y="223887"/>
                  </a:lnTo>
                  <a:lnTo>
                    <a:pt x="3615" y="252923"/>
                  </a:lnTo>
                  <a:lnTo>
                    <a:pt x="0" y="284157"/>
                  </a:lnTo>
                  <a:lnTo>
                    <a:pt x="5976" y="315002"/>
                  </a:lnTo>
                  <a:lnTo>
                    <a:pt x="21450" y="342872"/>
                  </a:lnTo>
                  <a:lnTo>
                    <a:pt x="31277" y="353277"/>
                  </a:lnTo>
                  <a:lnTo>
                    <a:pt x="41019" y="362638"/>
                  </a:lnTo>
                  <a:lnTo>
                    <a:pt x="48866" y="373320"/>
                  </a:lnTo>
                  <a:lnTo>
                    <a:pt x="53010" y="387687"/>
                  </a:lnTo>
                  <a:lnTo>
                    <a:pt x="53276" y="394538"/>
                  </a:lnTo>
                  <a:lnTo>
                    <a:pt x="53322" y="395721"/>
                  </a:lnTo>
                  <a:lnTo>
                    <a:pt x="52955" y="408507"/>
                  </a:lnTo>
                  <a:lnTo>
                    <a:pt x="52846" y="412309"/>
                  </a:lnTo>
                  <a:lnTo>
                    <a:pt x="53128" y="419248"/>
                  </a:lnTo>
                  <a:lnTo>
                    <a:pt x="53176" y="420422"/>
                  </a:lnTo>
                  <a:lnTo>
                    <a:pt x="62719" y="452123"/>
                  </a:lnTo>
                  <a:lnTo>
                    <a:pt x="82699" y="479279"/>
                  </a:lnTo>
                  <a:lnTo>
                    <a:pt x="110109" y="498928"/>
                  </a:lnTo>
                  <a:lnTo>
                    <a:pt x="142049" y="508138"/>
                  </a:lnTo>
                  <a:lnTo>
                    <a:pt x="420423" y="508138"/>
                  </a:lnTo>
                  <a:lnTo>
                    <a:pt x="429675" y="505356"/>
                  </a:lnTo>
                  <a:lnTo>
                    <a:pt x="281382" y="505356"/>
                  </a:lnTo>
                  <a:lnTo>
                    <a:pt x="264384" y="502155"/>
                  </a:lnTo>
                  <a:lnTo>
                    <a:pt x="251999" y="493847"/>
                  </a:lnTo>
                  <a:lnTo>
                    <a:pt x="241309" y="482962"/>
                  </a:lnTo>
                  <a:lnTo>
                    <a:pt x="229395" y="472030"/>
                  </a:lnTo>
                  <a:lnTo>
                    <a:pt x="210279" y="460393"/>
                  </a:lnTo>
                  <a:lnTo>
                    <a:pt x="192767" y="454869"/>
                  </a:lnTo>
                  <a:lnTo>
                    <a:pt x="174423" y="453001"/>
                  </a:lnTo>
                  <a:lnTo>
                    <a:pt x="174625" y="453001"/>
                  </a:lnTo>
                  <a:lnTo>
                    <a:pt x="135665" y="448535"/>
                  </a:lnTo>
                  <a:lnTo>
                    <a:pt x="108842" y="408507"/>
                  </a:lnTo>
                  <a:lnTo>
                    <a:pt x="108198" y="387687"/>
                  </a:lnTo>
                  <a:lnTo>
                    <a:pt x="108137" y="386498"/>
                  </a:lnTo>
                  <a:lnTo>
                    <a:pt x="89134" y="331824"/>
                  </a:lnTo>
                  <a:lnTo>
                    <a:pt x="67643" y="309621"/>
                  </a:lnTo>
                  <a:lnTo>
                    <a:pt x="59267" y="297499"/>
                  </a:lnTo>
                  <a:lnTo>
                    <a:pt x="55792" y="280893"/>
                  </a:lnTo>
                  <a:lnTo>
                    <a:pt x="59008" y="263838"/>
                  </a:lnTo>
                  <a:lnTo>
                    <a:pt x="67342" y="251490"/>
                  </a:lnTo>
                  <a:lnTo>
                    <a:pt x="78236" y="240853"/>
                  </a:lnTo>
                  <a:lnTo>
                    <a:pt x="89134" y="228931"/>
                  </a:lnTo>
                  <a:lnTo>
                    <a:pt x="106302" y="192220"/>
                  </a:lnTo>
                  <a:lnTo>
                    <a:pt x="108842" y="152247"/>
                  </a:lnTo>
                  <a:lnTo>
                    <a:pt x="112616" y="135234"/>
                  </a:lnTo>
                  <a:lnTo>
                    <a:pt x="121884" y="121524"/>
                  </a:lnTo>
                  <a:lnTo>
                    <a:pt x="135598" y="112220"/>
                  </a:lnTo>
                  <a:lnTo>
                    <a:pt x="152681" y="108425"/>
                  </a:lnTo>
                  <a:lnTo>
                    <a:pt x="174369" y="107754"/>
                  </a:lnTo>
                  <a:lnTo>
                    <a:pt x="192672" y="105885"/>
                  </a:lnTo>
                  <a:lnTo>
                    <a:pt x="210158" y="100362"/>
                  </a:lnTo>
                  <a:lnTo>
                    <a:pt x="229395" y="88724"/>
                  </a:lnTo>
                  <a:lnTo>
                    <a:pt x="240961" y="78166"/>
                  </a:lnTo>
                  <a:lnTo>
                    <a:pt x="251213" y="67559"/>
                  </a:lnTo>
                  <a:lnTo>
                    <a:pt x="263038" y="59246"/>
                  </a:lnTo>
                  <a:lnTo>
                    <a:pt x="279325" y="55572"/>
                  </a:lnTo>
                  <a:lnTo>
                    <a:pt x="429951" y="55572"/>
                  </a:lnTo>
                  <a:lnTo>
                    <a:pt x="419800" y="52648"/>
                  </a:lnTo>
                  <a:lnTo>
                    <a:pt x="172240" y="52648"/>
                  </a:lnTo>
                  <a:lnTo>
                    <a:pt x="155476" y="52436"/>
                  </a:lnTo>
                  <a:close/>
                </a:path>
                <a:path w="561975" h="561339">
                  <a:moveTo>
                    <a:pt x="429951" y="55572"/>
                  </a:moveTo>
                  <a:lnTo>
                    <a:pt x="279325" y="55572"/>
                  </a:lnTo>
                  <a:lnTo>
                    <a:pt x="296805" y="58457"/>
                  </a:lnTo>
                  <a:lnTo>
                    <a:pt x="309333" y="66648"/>
                  </a:lnTo>
                  <a:lnTo>
                    <a:pt x="351581" y="100362"/>
                  </a:lnTo>
                  <a:lnTo>
                    <a:pt x="409051" y="108425"/>
                  </a:lnTo>
                  <a:lnTo>
                    <a:pt x="426075" y="112220"/>
                  </a:lnTo>
                  <a:lnTo>
                    <a:pt x="439792" y="121524"/>
                  </a:lnTo>
                  <a:lnTo>
                    <a:pt x="449100" y="135234"/>
                  </a:lnTo>
                  <a:lnTo>
                    <a:pt x="452897" y="152247"/>
                  </a:lnTo>
                  <a:lnTo>
                    <a:pt x="453542" y="173075"/>
                  </a:lnTo>
                  <a:lnTo>
                    <a:pt x="453602" y="174257"/>
                  </a:lnTo>
                  <a:lnTo>
                    <a:pt x="472606" y="228931"/>
                  </a:lnTo>
                  <a:lnTo>
                    <a:pt x="494096" y="251136"/>
                  </a:lnTo>
                  <a:lnTo>
                    <a:pt x="502472" y="263256"/>
                  </a:lnTo>
                  <a:lnTo>
                    <a:pt x="505947" y="279861"/>
                  </a:lnTo>
                  <a:lnTo>
                    <a:pt x="502735" y="296917"/>
                  </a:lnTo>
                  <a:lnTo>
                    <a:pt x="494401" y="309265"/>
                  </a:lnTo>
                  <a:lnTo>
                    <a:pt x="483505" y="319901"/>
                  </a:lnTo>
                  <a:lnTo>
                    <a:pt x="472606" y="331824"/>
                  </a:lnTo>
                  <a:lnTo>
                    <a:pt x="455437" y="368537"/>
                  </a:lnTo>
                  <a:lnTo>
                    <a:pt x="452897" y="408507"/>
                  </a:lnTo>
                  <a:lnTo>
                    <a:pt x="450224" y="420422"/>
                  </a:lnTo>
                  <a:lnTo>
                    <a:pt x="409051" y="452330"/>
                  </a:lnTo>
                  <a:lnTo>
                    <a:pt x="387367" y="453001"/>
                  </a:lnTo>
                  <a:lnTo>
                    <a:pt x="369066" y="454869"/>
                  </a:lnTo>
                  <a:lnTo>
                    <a:pt x="351581" y="460393"/>
                  </a:lnTo>
                  <a:lnTo>
                    <a:pt x="332344" y="472030"/>
                  </a:lnTo>
                  <a:lnTo>
                    <a:pt x="320622" y="482731"/>
                  </a:lnTo>
                  <a:lnTo>
                    <a:pt x="310125" y="493513"/>
                  </a:lnTo>
                  <a:lnTo>
                    <a:pt x="297997" y="501886"/>
                  </a:lnTo>
                  <a:lnTo>
                    <a:pt x="281382" y="505356"/>
                  </a:lnTo>
                  <a:lnTo>
                    <a:pt x="429675" y="505356"/>
                  </a:lnTo>
                  <a:lnTo>
                    <a:pt x="479859" y="478463"/>
                  </a:lnTo>
                  <a:lnTo>
                    <a:pt x="508697" y="419248"/>
                  </a:lnTo>
                  <a:lnTo>
                    <a:pt x="508915" y="412309"/>
                  </a:lnTo>
                  <a:lnTo>
                    <a:pt x="508863" y="408507"/>
                  </a:lnTo>
                  <a:lnTo>
                    <a:pt x="508677" y="402843"/>
                  </a:lnTo>
                  <a:lnTo>
                    <a:pt x="508486" y="395721"/>
                  </a:lnTo>
                  <a:lnTo>
                    <a:pt x="508455" y="394538"/>
                  </a:lnTo>
                  <a:lnTo>
                    <a:pt x="508803" y="387687"/>
                  </a:lnTo>
                  <a:lnTo>
                    <a:pt x="508863" y="386498"/>
                  </a:lnTo>
                  <a:lnTo>
                    <a:pt x="513931" y="371669"/>
                  </a:lnTo>
                  <a:lnTo>
                    <a:pt x="523393" y="359800"/>
                  </a:lnTo>
                  <a:lnTo>
                    <a:pt x="534580" y="348872"/>
                  </a:lnTo>
                  <a:lnTo>
                    <a:pt x="544821" y="336867"/>
                  </a:lnTo>
                  <a:lnTo>
                    <a:pt x="558082" y="307858"/>
                  </a:lnTo>
                  <a:lnTo>
                    <a:pt x="561681" y="276592"/>
                  </a:lnTo>
                  <a:lnTo>
                    <a:pt x="555716" y="245717"/>
                  </a:lnTo>
                  <a:lnTo>
                    <a:pt x="540290" y="217882"/>
                  </a:lnTo>
                  <a:lnTo>
                    <a:pt x="530466" y="207478"/>
                  </a:lnTo>
                  <a:lnTo>
                    <a:pt x="520724" y="198118"/>
                  </a:lnTo>
                  <a:lnTo>
                    <a:pt x="512875" y="187438"/>
                  </a:lnTo>
                  <a:lnTo>
                    <a:pt x="508729" y="173075"/>
                  </a:lnTo>
                  <a:lnTo>
                    <a:pt x="508463" y="166216"/>
                  </a:lnTo>
                  <a:lnTo>
                    <a:pt x="508417" y="165041"/>
                  </a:lnTo>
                  <a:lnTo>
                    <a:pt x="508784" y="152247"/>
                  </a:lnTo>
                  <a:lnTo>
                    <a:pt x="508893" y="148450"/>
                  </a:lnTo>
                  <a:lnTo>
                    <a:pt x="508611" y="141506"/>
                  </a:lnTo>
                  <a:lnTo>
                    <a:pt x="508564" y="140332"/>
                  </a:lnTo>
                  <a:lnTo>
                    <a:pt x="499026" y="108612"/>
                  </a:lnTo>
                  <a:lnTo>
                    <a:pt x="479055" y="81457"/>
                  </a:lnTo>
                  <a:lnTo>
                    <a:pt x="451647" y="61820"/>
                  </a:lnTo>
                  <a:lnTo>
                    <a:pt x="429951" y="55572"/>
                  </a:lnTo>
                  <a:close/>
                </a:path>
                <a:path w="561975" h="561339">
                  <a:moveTo>
                    <a:pt x="289923" y="0"/>
                  </a:moveTo>
                  <a:lnTo>
                    <a:pt x="250946" y="3741"/>
                  </a:lnTo>
                  <a:lnTo>
                    <a:pt x="209695" y="28219"/>
                  </a:lnTo>
                  <a:lnTo>
                    <a:pt x="201468" y="39039"/>
                  </a:lnTo>
                  <a:lnTo>
                    <a:pt x="195888" y="43381"/>
                  </a:lnTo>
                  <a:lnTo>
                    <a:pt x="182499" y="50521"/>
                  </a:lnTo>
                  <a:lnTo>
                    <a:pt x="168963" y="52648"/>
                  </a:lnTo>
                  <a:lnTo>
                    <a:pt x="392420" y="52648"/>
                  </a:lnTo>
                  <a:lnTo>
                    <a:pt x="379336" y="50521"/>
                  </a:lnTo>
                  <a:lnTo>
                    <a:pt x="379108" y="50521"/>
                  </a:lnTo>
                  <a:lnTo>
                    <a:pt x="365851" y="43381"/>
                  </a:lnTo>
                  <a:lnTo>
                    <a:pt x="360272" y="39039"/>
                  </a:lnTo>
                  <a:lnTo>
                    <a:pt x="356639" y="32514"/>
                  </a:lnTo>
                  <a:lnTo>
                    <a:pt x="352045" y="28219"/>
                  </a:lnTo>
                  <a:lnTo>
                    <a:pt x="333137" y="13936"/>
                  </a:lnTo>
                  <a:lnTo>
                    <a:pt x="312352" y="4532"/>
                  </a:lnTo>
                  <a:lnTo>
                    <a:pt x="289923" y="0"/>
                  </a:lnTo>
                  <a:close/>
                </a:path>
                <a:path w="561975" h="561339">
                  <a:moveTo>
                    <a:pt x="407419" y="52436"/>
                  </a:moveTo>
                  <a:lnTo>
                    <a:pt x="402623" y="52436"/>
                  </a:lnTo>
                  <a:lnTo>
                    <a:pt x="386281" y="52648"/>
                  </a:lnTo>
                  <a:lnTo>
                    <a:pt x="419800" y="52648"/>
                  </a:lnTo>
                  <a:lnTo>
                    <a:pt x="407419" y="52436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5" name="object 25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8364851" y="5980723"/>
              <a:ext cx="224332" cy="223550"/>
            </a:xfrm>
            <a:prstGeom prst="rect">
              <a:avLst/>
            </a:prstGeom>
          </p:spPr>
        </p:pic>
      </p:grpSp>
      <p:sp>
        <p:nvSpPr>
          <p:cNvPr id="26" name="object 26" descr=""/>
          <p:cNvSpPr txBox="1"/>
          <p:nvPr/>
        </p:nvSpPr>
        <p:spPr>
          <a:xfrm>
            <a:off x="2084225" y="1317379"/>
            <a:ext cx="1257935" cy="3473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100">
                <a:latin typeface="Suisse Int'l Medium"/>
                <a:cs typeface="Suisse Int'l Medium"/>
              </a:rPr>
              <a:t>La</a:t>
            </a:r>
            <a:r>
              <a:rPr dirty="0" sz="2100" spc="-35">
                <a:latin typeface="Suisse Int'l Medium"/>
                <a:cs typeface="Suisse Int'l Medium"/>
              </a:rPr>
              <a:t> </a:t>
            </a:r>
            <a:r>
              <a:rPr dirty="0" sz="2100" spc="-10">
                <a:latin typeface="Suisse Int'l Medium"/>
                <a:cs typeface="Suisse Int'l Medium"/>
              </a:rPr>
              <a:t>brecha</a:t>
            </a:r>
            <a:endParaRPr sz="2100">
              <a:latin typeface="Suisse Int'l Medium"/>
              <a:cs typeface="Suisse Int'l Medium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17009840" y="1317379"/>
            <a:ext cx="1790700" cy="3473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100">
                <a:latin typeface="Suisse Int'l Medium"/>
                <a:cs typeface="Suisse Int'l Medium"/>
              </a:rPr>
              <a:t>La</a:t>
            </a:r>
            <a:r>
              <a:rPr dirty="0" sz="2100" spc="-35">
                <a:latin typeface="Suisse Int'l Medium"/>
                <a:cs typeface="Suisse Int'l Medium"/>
              </a:rPr>
              <a:t> </a:t>
            </a:r>
            <a:r>
              <a:rPr dirty="0" sz="2100" spc="-10">
                <a:latin typeface="Suisse Int'l Medium"/>
                <a:cs typeface="Suisse Int'l Medium"/>
              </a:rPr>
              <a:t>orientación</a:t>
            </a:r>
            <a:endParaRPr sz="2100">
              <a:latin typeface="Suisse Int'l Medium"/>
              <a:cs typeface="Suisse Int'l Medium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2084225" y="1836273"/>
            <a:ext cx="2218690" cy="340995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dirty="0" sz="850">
                <a:latin typeface="Suisse Int'l"/>
                <a:cs typeface="Suisse Int'l"/>
              </a:rPr>
              <a:t>Es</a:t>
            </a:r>
            <a:r>
              <a:rPr dirty="0" sz="850" spc="35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el</a:t>
            </a:r>
            <a:r>
              <a:rPr dirty="0" sz="850" spc="40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desafío,</a:t>
            </a:r>
            <a:r>
              <a:rPr dirty="0" sz="850" spc="35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inconveniente</a:t>
            </a:r>
            <a:r>
              <a:rPr dirty="0" sz="850" spc="40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o</a:t>
            </a:r>
            <a:r>
              <a:rPr dirty="0" sz="850" spc="35">
                <a:latin typeface="Suisse Int'l"/>
                <a:cs typeface="Suisse Int'l"/>
              </a:rPr>
              <a:t> </a:t>
            </a:r>
            <a:r>
              <a:rPr dirty="0" sz="850" spc="-10">
                <a:latin typeface="Suisse Int'l"/>
                <a:cs typeface="Suisse Int'l"/>
              </a:rPr>
              <a:t>punto</a:t>
            </a:r>
            <a:endParaRPr sz="850">
              <a:latin typeface="Suisse Int'l"/>
              <a:cs typeface="Suisse Int'l"/>
            </a:endParaRPr>
          </a:p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dirty="0" sz="850">
                <a:latin typeface="Suisse Int'l"/>
                <a:cs typeface="Suisse Int'l"/>
              </a:rPr>
              <a:t>de</a:t>
            </a:r>
            <a:r>
              <a:rPr dirty="0" sz="850" spc="35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frustración</a:t>
            </a:r>
            <a:r>
              <a:rPr dirty="0" sz="850" spc="40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que</a:t>
            </a:r>
            <a:r>
              <a:rPr dirty="0" sz="850" spc="35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se</a:t>
            </a:r>
            <a:r>
              <a:rPr dirty="0" sz="850" spc="40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enfrenta</a:t>
            </a:r>
            <a:r>
              <a:rPr dirty="0" sz="850" spc="35">
                <a:latin typeface="Suisse Int'l"/>
                <a:cs typeface="Suisse Int'l"/>
              </a:rPr>
              <a:t> </a:t>
            </a:r>
            <a:r>
              <a:rPr dirty="0" sz="850" spc="-10">
                <a:latin typeface="Suisse Int'l"/>
                <a:cs typeface="Suisse Int'l"/>
              </a:rPr>
              <a:t>actualmente</a:t>
            </a:r>
            <a:endParaRPr sz="850">
              <a:latin typeface="Suisse Int'l"/>
              <a:cs typeface="Suisse Int'l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2084225" y="6529167"/>
            <a:ext cx="3422015" cy="8477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100">
                <a:latin typeface="Suisse Int'l Medium"/>
                <a:cs typeface="Suisse Int'l Medium"/>
              </a:rPr>
              <a:t>El</a:t>
            </a:r>
            <a:r>
              <a:rPr dirty="0" sz="2100" spc="-35">
                <a:latin typeface="Suisse Int'l Medium"/>
                <a:cs typeface="Suisse Int'l Medium"/>
              </a:rPr>
              <a:t> </a:t>
            </a:r>
            <a:r>
              <a:rPr dirty="0" sz="2100" spc="-10">
                <a:latin typeface="Suisse Int'l Medium"/>
                <a:cs typeface="Suisse Int'l Medium"/>
              </a:rPr>
              <a:t>impacto</a:t>
            </a:r>
            <a:endParaRPr sz="2100">
              <a:latin typeface="Suisse Int'l Medium"/>
              <a:cs typeface="Suisse Int'l Medium"/>
            </a:endParaRPr>
          </a:p>
          <a:p>
            <a:pPr marL="12700">
              <a:lnSpc>
                <a:spcPct val="100000"/>
              </a:lnSpc>
              <a:spcBef>
                <a:spcPts val="1675"/>
              </a:spcBef>
            </a:pPr>
            <a:r>
              <a:rPr dirty="0" sz="850">
                <a:latin typeface="Suisse Int'l"/>
                <a:cs typeface="Suisse Int'l"/>
              </a:rPr>
              <a:t>Es</a:t>
            </a:r>
            <a:r>
              <a:rPr dirty="0" sz="850" spc="50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una</a:t>
            </a:r>
            <a:r>
              <a:rPr dirty="0" sz="850" spc="50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medición</a:t>
            </a:r>
            <a:r>
              <a:rPr dirty="0" sz="850" spc="50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de</a:t>
            </a:r>
            <a:r>
              <a:rPr dirty="0" sz="850" spc="50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las</a:t>
            </a:r>
            <a:r>
              <a:rPr dirty="0" sz="850" spc="50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consecuencias</a:t>
            </a:r>
            <a:r>
              <a:rPr dirty="0" sz="850" spc="50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del</a:t>
            </a:r>
            <a:r>
              <a:rPr dirty="0" sz="850" spc="50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problema</a:t>
            </a:r>
            <a:r>
              <a:rPr dirty="0" sz="850" spc="50">
                <a:latin typeface="Suisse Int'l"/>
                <a:cs typeface="Suisse Int'l"/>
              </a:rPr>
              <a:t> </a:t>
            </a:r>
            <a:r>
              <a:rPr dirty="0" sz="850" spc="-25">
                <a:latin typeface="Suisse Int'l"/>
                <a:cs typeface="Suisse Int'l"/>
              </a:rPr>
              <a:t>en</a:t>
            </a:r>
            <a:endParaRPr sz="850">
              <a:latin typeface="Suisse Int'l"/>
              <a:cs typeface="Suisse Int'l"/>
            </a:endParaRPr>
          </a:p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dirty="0" sz="850">
                <a:latin typeface="Suisse Int'l"/>
                <a:cs typeface="Suisse Int'l"/>
              </a:rPr>
              <a:t>términos</a:t>
            </a:r>
            <a:r>
              <a:rPr dirty="0" sz="850" spc="50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de</a:t>
            </a:r>
            <a:r>
              <a:rPr dirty="0" sz="850" spc="55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costo,</a:t>
            </a:r>
            <a:r>
              <a:rPr dirty="0" sz="850" spc="50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tiempo,</a:t>
            </a:r>
            <a:r>
              <a:rPr dirty="0" sz="850" spc="55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calidad,</a:t>
            </a:r>
            <a:r>
              <a:rPr dirty="0" sz="850" spc="55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entorno</a:t>
            </a:r>
            <a:r>
              <a:rPr dirty="0" sz="850" spc="50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o</a:t>
            </a:r>
            <a:r>
              <a:rPr dirty="0" sz="850" spc="55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experiencia</a:t>
            </a:r>
            <a:r>
              <a:rPr dirty="0" sz="850" spc="55">
                <a:latin typeface="Suisse Int'l"/>
                <a:cs typeface="Suisse Int'l"/>
              </a:rPr>
              <a:t> </a:t>
            </a:r>
            <a:r>
              <a:rPr dirty="0" sz="850" spc="-10">
                <a:latin typeface="Suisse Int'l"/>
                <a:cs typeface="Suisse Int'l"/>
              </a:rPr>
              <a:t>personal</a:t>
            </a:r>
            <a:endParaRPr sz="850">
              <a:latin typeface="Suisse Int'l"/>
              <a:cs typeface="Suisse Int'l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16157841" y="1836162"/>
            <a:ext cx="2628900" cy="3409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414020" marR="5080" indent="-401955">
              <a:lnSpc>
                <a:spcPct val="121600"/>
              </a:lnSpc>
              <a:spcBef>
                <a:spcPts val="95"/>
              </a:spcBef>
            </a:pPr>
            <a:r>
              <a:rPr dirty="0" sz="850">
                <a:latin typeface="Suisse Int'l"/>
                <a:cs typeface="Suisse Int'l"/>
              </a:rPr>
              <a:t>Es</a:t>
            </a:r>
            <a:r>
              <a:rPr dirty="0" sz="850" spc="35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una</a:t>
            </a:r>
            <a:r>
              <a:rPr dirty="0" sz="850" spc="40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descripción</a:t>
            </a:r>
            <a:r>
              <a:rPr dirty="0" sz="850" spc="40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de</a:t>
            </a:r>
            <a:r>
              <a:rPr dirty="0" sz="850" spc="40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cuándo</a:t>
            </a:r>
            <a:r>
              <a:rPr dirty="0" sz="850" spc="40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y</a:t>
            </a:r>
            <a:r>
              <a:rPr dirty="0" sz="850" spc="40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dónde</a:t>
            </a:r>
            <a:r>
              <a:rPr dirty="0" sz="850" spc="40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se</a:t>
            </a:r>
            <a:r>
              <a:rPr dirty="0" sz="850" spc="40">
                <a:latin typeface="Suisse Int'l"/>
                <a:cs typeface="Suisse Int'l"/>
              </a:rPr>
              <a:t> </a:t>
            </a:r>
            <a:r>
              <a:rPr dirty="0" sz="850" spc="-10">
                <a:latin typeface="Suisse Int'l"/>
                <a:cs typeface="Suisse Int'l"/>
              </a:rPr>
              <a:t>encontró</a:t>
            </a:r>
            <a:r>
              <a:rPr dirty="0" sz="850" spc="500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el</a:t>
            </a:r>
            <a:r>
              <a:rPr dirty="0" sz="850" spc="30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problema</a:t>
            </a:r>
            <a:r>
              <a:rPr dirty="0" sz="850" spc="30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y</a:t>
            </a:r>
            <a:r>
              <a:rPr dirty="0" sz="850" spc="30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la</a:t>
            </a:r>
            <a:r>
              <a:rPr dirty="0" sz="850" spc="30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tendencia</a:t>
            </a:r>
            <a:r>
              <a:rPr dirty="0" sz="850" spc="30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que</a:t>
            </a:r>
            <a:r>
              <a:rPr dirty="0" sz="850" spc="30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crea</a:t>
            </a:r>
            <a:r>
              <a:rPr dirty="0" sz="850" spc="35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o</a:t>
            </a:r>
            <a:r>
              <a:rPr dirty="0" sz="850" spc="30">
                <a:latin typeface="Suisse Int'l"/>
                <a:cs typeface="Suisse Int'l"/>
              </a:rPr>
              <a:t> </a:t>
            </a:r>
            <a:r>
              <a:rPr dirty="0" sz="850" spc="-10">
                <a:latin typeface="Suisse Int'l"/>
                <a:cs typeface="Suisse Int'l"/>
              </a:rPr>
              <a:t>sigue</a:t>
            </a:r>
            <a:endParaRPr sz="850">
              <a:latin typeface="Suisse Int'l"/>
              <a:cs typeface="Suisse Int'l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16599010" y="6529167"/>
            <a:ext cx="2201545" cy="84709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36550">
              <a:lnSpc>
                <a:spcPct val="100000"/>
              </a:lnSpc>
              <a:spcBef>
                <a:spcPts val="110"/>
              </a:spcBef>
            </a:pPr>
            <a:r>
              <a:rPr dirty="0" sz="2100">
                <a:latin typeface="Suisse Int'l Medium"/>
                <a:cs typeface="Suisse Int'l Medium"/>
              </a:rPr>
              <a:t>La</a:t>
            </a:r>
            <a:r>
              <a:rPr dirty="0" sz="2100" spc="-35">
                <a:latin typeface="Suisse Int'l Medium"/>
                <a:cs typeface="Suisse Int'l Medium"/>
              </a:rPr>
              <a:t> </a:t>
            </a:r>
            <a:r>
              <a:rPr dirty="0" sz="2100" spc="-10">
                <a:latin typeface="Suisse Int'l Medium"/>
                <a:cs typeface="Suisse Int'l Medium"/>
              </a:rPr>
              <a:t>importancia</a:t>
            </a:r>
            <a:endParaRPr sz="2100">
              <a:latin typeface="Suisse Int'l Medium"/>
              <a:cs typeface="Suisse Int'l Medium"/>
            </a:endParaRPr>
          </a:p>
          <a:p>
            <a:pPr marL="470534" marR="19050" indent="-458470">
              <a:lnSpc>
                <a:spcPct val="121600"/>
              </a:lnSpc>
              <a:spcBef>
                <a:spcPts val="1455"/>
              </a:spcBef>
            </a:pPr>
            <a:r>
              <a:rPr dirty="0" sz="850">
                <a:latin typeface="Suisse Int'l"/>
                <a:cs typeface="Suisse Int'l"/>
              </a:rPr>
              <a:t>Es</a:t>
            </a:r>
            <a:r>
              <a:rPr dirty="0" sz="850" spc="25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el</a:t>
            </a:r>
            <a:r>
              <a:rPr dirty="0" sz="850" spc="30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por</a:t>
            </a:r>
            <a:r>
              <a:rPr dirty="0" sz="850" spc="30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qué</a:t>
            </a:r>
            <a:r>
              <a:rPr dirty="0" sz="850" spc="25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este</a:t>
            </a:r>
            <a:r>
              <a:rPr dirty="0" sz="850" spc="30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problema</a:t>
            </a:r>
            <a:r>
              <a:rPr dirty="0" sz="850" spc="30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es</a:t>
            </a:r>
            <a:r>
              <a:rPr dirty="0" sz="850" spc="30">
                <a:latin typeface="Suisse Int'l"/>
                <a:cs typeface="Suisse Int'l"/>
              </a:rPr>
              <a:t> </a:t>
            </a:r>
            <a:r>
              <a:rPr dirty="0" sz="850" spc="-10">
                <a:latin typeface="Suisse Int'l"/>
                <a:cs typeface="Suisse Int'l"/>
              </a:rPr>
              <a:t>importante</a:t>
            </a:r>
            <a:r>
              <a:rPr dirty="0" sz="850" spc="500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para</a:t>
            </a:r>
            <a:r>
              <a:rPr dirty="0" sz="850" spc="30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la</a:t>
            </a:r>
            <a:r>
              <a:rPr dirty="0" sz="850" spc="35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organización</a:t>
            </a:r>
            <a:r>
              <a:rPr dirty="0" sz="850" spc="35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y</a:t>
            </a:r>
            <a:r>
              <a:rPr dirty="0" sz="850" spc="35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los</a:t>
            </a:r>
            <a:r>
              <a:rPr dirty="0" sz="850" spc="35">
                <a:latin typeface="Suisse Int'l"/>
                <a:cs typeface="Suisse Int'l"/>
              </a:rPr>
              <a:t> </a:t>
            </a:r>
            <a:r>
              <a:rPr dirty="0" sz="850" spc="-10">
                <a:latin typeface="Suisse Int'l"/>
                <a:cs typeface="Suisse Int'l"/>
              </a:rPr>
              <a:t>clientes</a:t>
            </a:r>
            <a:endParaRPr sz="850">
              <a:latin typeface="Suisse Int'l"/>
              <a:cs typeface="Suisse Int'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Tools Qualitas_Alhely</dc:title>
  <dcterms:created xsi:type="dcterms:W3CDTF">2025-05-23T23:53:02Z</dcterms:created>
  <dcterms:modified xsi:type="dcterms:W3CDTF">2025-05-23T23:53:02Z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2025-05-23T00:00:00Z</vt:filetime>
  </property>
  <property fmtid="{D5CDD505-2E9C-101B-9397-08002B2CF9AE}" pid="3" name="Creator">
    <vt:lpwstr>Adobe Illustrator 29.4 (Macintosh)</vt:lpwstr>
  </property>
  <property fmtid="{D5CDD505-2E9C-101B-9397-08002B2CF9AE}" pid="4" name="LastSaved">
    <vt:filetime>2025-05-23T00:00:00Z</vt:filetime>
  </property>
  <property fmtid="{D5CDD505-2E9C-101B-9397-08002B2CF9AE}" pid="5" name="Producer">
    <vt:lpwstr>Adobe PDF library 17.00</vt:lpwstr>
  </property>
</Properties>
</file>