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7754099"/>
            <a:ext cx="285750" cy="42589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Factibilidad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del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Problema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(3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Lupas)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0855097" y="5701454"/>
            <a:ext cx="5940425" cy="5241925"/>
          </a:xfrm>
          <a:custGeom>
            <a:avLst/>
            <a:gdLst/>
            <a:ahLst/>
            <a:cxnLst/>
            <a:rect l="l" t="t" r="r" b="b"/>
            <a:pathLst>
              <a:path w="5940425" h="5241925">
                <a:moveTo>
                  <a:pt x="3849878" y="3084055"/>
                </a:moveTo>
                <a:lnTo>
                  <a:pt x="3849471" y="3033395"/>
                </a:lnTo>
                <a:lnTo>
                  <a:pt x="3848252" y="2982938"/>
                </a:lnTo>
                <a:lnTo>
                  <a:pt x="3846220" y="2932671"/>
                </a:lnTo>
                <a:lnTo>
                  <a:pt x="3843401" y="2882633"/>
                </a:lnTo>
                <a:lnTo>
                  <a:pt x="3839781" y="2832798"/>
                </a:lnTo>
                <a:lnTo>
                  <a:pt x="3835374" y="2783192"/>
                </a:lnTo>
                <a:lnTo>
                  <a:pt x="3830193" y="2733814"/>
                </a:lnTo>
                <a:lnTo>
                  <a:pt x="3824224" y="2684665"/>
                </a:lnTo>
                <a:lnTo>
                  <a:pt x="3817505" y="2635758"/>
                </a:lnTo>
                <a:lnTo>
                  <a:pt x="3810012" y="2587104"/>
                </a:lnTo>
                <a:lnTo>
                  <a:pt x="3801770" y="2538692"/>
                </a:lnTo>
                <a:lnTo>
                  <a:pt x="3792778" y="2490546"/>
                </a:lnTo>
                <a:lnTo>
                  <a:pt x="3783038" y="2442667"/>
                </a:lnTo>
                <a:lnTo>
                  <a:pt x="3772560" y="2395067"/>
                </a:lnTo>
                <a:lnTo>
                  <a:pt x="3761359" y="2347734"/>
                </a:lnTo>
                <a:lnTo>
                  <a:pt x="3749433" y="2300681"/>
                </a:lnTo>
                <a:lnTo>
                  <a:pt x="3736797" y="2253932"/>
                </a:lnTo>
                <a:lnTo>
                  <a:pt x="3688727" y="2265870"/>
                </a:lnTo>
                <a:lnTo>
                  <a:pt x="3640455" y="2277033"/>
                </a:lnTo>
                <a:lnTo>
                  <a:pt x="3592017" y="2287435"/>
                </a:lnTo>
                <a:lnTo>
                  <a:pt x="3543414" y="2297061"/>
                </a:lnTo>
                <a:lnTo>
                  <a:pt x="3494646" y="2305913"/>
                </a:lnTo>
                <a:lnTo>
                  <a:pt x="3445726" y="2313978"/>
                </a:lnTo>
                <a:lnTo>
                  <a:pt x="3396678" y="2321268"/>
                </a:lnTo>
                <a:lnTo>
                  <a:pt x="3347491" y="2327770"/>
                </a:lnTo>
                <a:lnTo>
                  <a:pt x="3298190" y="2333498"/>
                </a:lnTo>
                <a:lnTo>
                  <a:pt x="3248787" y="2338425"/>
                </a:lnTo>
                <a:lnTo>
                  <a:pt x="3199269" y="2342553"/>
                </a:lnTo>
                <a:lnTo>
                  <a:pt x="3149676" y="2345893"/>
                </a:lnTo>
                <a:lnTo>
                  <a:pt x="3099993" y="2348446"/>
                </a:lnTo>
                <a:lnTo>
                  <a:pt x="3050248" y="2350185"/>
                </a:lnTo>
                <a:lnTo>
                  <a:pt x="3000451" y="2351125"/>
                </a:lnTo>
                <a:lnTo>
                  <a:pt x="2950591" y="2351265"/>
                </a:lnTo>
                <a:lnTo>
                  <a:pt x="2900692" y="2350592"/>
                </a:lnTo>
                <a:lnTo>
                  <a:pt x="2850769" y="2349106"/>
                </a:lnTo>
                <a:lnTo>
                  <a:pt x="2800832" y="2346807"/>
                </a:lnTo>
                <a:lnTo>
                  <a:pt x="2750883" y="2343696"/>
                </a:lnTo>
                <a:lnTo>
                  <a:pt x="2700921" y="2339759"/>
                </a:lnTo>
                <a:lnTo>
                  <a:pt x="2650985" y="2335009"/>
                </a:lnTo>
                <a:lnTo>
                  <a:pt x="2601061" y="2329434"/>
                </a:lnTo>
                <a:lnTo>
                  <a:pt x="2551176" y="2323033"/>
                </a:lnTo>
                <a:lnTo>
                  <a:pt x="2501315" y="2315794"/>
                </a:lnTo>
                <a:lnTo>
                  <a:pt x="2451519" y="2307729"/>
                </a:lnTo>
                <a:lnTo>
                  <a:pt x="2401773" y="2298827"/>
                </a:lnTo>
                <a:lnTo>
                  <a:pt x="2352103" y="2289098"/>
                </a:lnTo>
                <a:lnTo>
                  <a:pt x="2302510" y="2278519"/>
                </a:lnTo>
                <a:lnTo>
                  <a:pt x="2253018" y="2267102"/>
                </a:lnTo>
                <a:lnTo>
                  <a:pt x="2203615" y="2254847"/>
                </a:lnTo>
                <a:lnTo>
                  <a:pt x="2217305" y="2207234"/>
                </a:lnTo>
                <a:lnTo>
                  <a:pt x="2231771" y="2159863"/>
                </a:lnTo>
                <a:lnTo>
                  <a:pt x="2246985" y="2112708"/>
                </a:lnTo>
                <a:lnTo>
                  <a:pt x="2262949" y="2065794"/>
                </a:lnTo>
                <a:lnTo>
                  <a:pt x="2279675" y="2019147"/>
                </a:lnTo>
                <a:lnTo>
                  <a:pt x="2297138" y="1972741"/>
                </a:lnTo>
                <a:lnTo>
                  <a:pt x="2315349" y="1926615"/>
                </a:lnTo>
                <a:lnTo>
                  <a:pt x="2334310" y="1880768"/>
                </a:lnTo>
                <a:lnTo>
                  <a:pt x="2354008" y="1835213"/>
                </a:lnTo>
                <a:lnTo>
                  <a:pt x="2374442" y="1789963"/>
                </a:lnTo>
                <a:lnTo>
                  <a:pt x="2395613" y="1745018"/>
                </a:lnTo>
                <a:lnTo>
                  <a:pt x="2417521" y="1700390"/>
                </a:lnTo>
                <a:lnTo>
                  <a:pt x="2440165" y="1656105"/>
                </a:lnTo>
                <a:lnTo>
                  <a:pt x="2463520" y="1612150"/>
                </a:lnTo>
                <a:lnTo>
                  <a:pt x="2487612" y="1568551"/>
                </a:lnTo>
                <a:lnTo>
                  <a:pt x="2512415" y="1525308"/>
                </a:lnTo>
                <a:lnTo>
                  <a:pt x="2537955" y="1482432"/>
                </a:lnTo>
                <a:lnTo>
                  <a:pt x="2564193" y="1439938"/>
                </a:lnTo>
                <a:lnTo>
                  <a:pt x="2591155" y="1397838"/>
                </a:lnTo>
                <a:lnTo>
                  <a:pt x="2618829" y="1356131"/>
                </a:lnTo>
                <a:lnTo>
                  <a:pt x="2647213" y="1314831"/>
                </a:lnTo>
                <a:lnTo>
                  <a:pt x="2676296" y="1273962"/>
                </a:lnTo>
                <a:lnTo>
                  <a:pt x="2706090" y="1233512"/>
                </a:lnTo>
                <a:lnTo>
                  <a:pt x="2736583" y="1193507"/>
                </a:lnTo>
                <a:lnTo>
                  <a:pt x="2767774" y="1153960"/>
                </a:lnTo>
                <a:lnTo>
                  <a:pt x="2799651" y="1114856"/>
                </a:lnTo>
                <a:lnTo>
                  <a:pt x="2832227" y="1076236"/>
                </a:lnTo>
                <a:lnTo>
                  <a:pt x="2865501" y="1038085"/>
                </a:lnTo>
                <a:lnTo>
                  <a:pt x="2899448" y="1000417"/>
                </a:lnTo>
                <a:lnTo>
                  <a:pt x="2934093" y="963256"/>
                </a:lnTo>
                <a:lnTo>
                  <a:pt x="2969412" y="926604"/>
                </a:lnTo>
                <a:lnTo>
                  <a:pt x="2935567" y="892581"/>
                </a:lnTo>
                <a:lnTo>
                  <a:pt x="2901200" y="859078"/>
                </a:lnTo>
                <a:lnTo>
                  <a:pt x="2866313" y="826109"/>
                </a:lnTo>
                <a:lnTo>
                  <a:pt x="2830919" y="793686"/>
                </a:lnTo>
                <a:lnTo>
                  <a:pt x="2795016" y="761809"/>
                </a:lnTo>
                <a:lnTo>
                  <a:pt x="2758630" y="730478"/>
                </a:lnTo>
                <a:lnTo>
                  <a:pt x="2721749" y="699719"/>
                </a:lnTo>
                <a:lnTo>
                  <a:pt x="2684373" y="669518"/>
                </a:lnTo>
                <a:lnTo>
                  <a:pt x="2646540" y="639889"/>
                </a:lnTo>
                <a:lnTo>
                  <a:pt x="2608224" y="610844"/>
                </a:lnTo>
                <a:lnTo>
                  <a:pt x="2569451" y="582383"/>
                </a:lnTo>
                <a:lnTo>
                  <a:pt x="2530208" y="554520"/>
                </a:lnTo>
                <a:lnTo>
                  <a:pt x="2490533" y="527253"/>
                </a:lnTo>
                <a:lnTo>
                  <a:pt x="2450401" y="500595"/>
                </a:lnTo>
                <a:lnTo>
                  <a:pt x="2409837" y="474548"/>
                </a:lnTo>
                <a:lnTo>
                  <a:pt x="2368854" y="449122"/>
                </a:lnTo>
                <a:lnTo>
                  <a:pt x="2327427" y="424319"/>
                </a:lnTo>
                <a:lnTo>
                  <a:pt x="2285593" y="400151"/>
                </a:lnTo>
                <a:lnTo>
                  <a:pt x="2243353" y="376618"/>
                </a:lnTo>
                <a:lnTo>
                  <a:pt x="2200706" y="353733"/>
                </a:lnTo>
                <a:lnTo>
                  <a:pt x="2157666" y="331508"/>
                </a:lnTo>
                <a:lnTo>
                  <a:pt x="2114232" y="309930"/>
                </a:lnTo>
                <a:lnTo>
                  <a:pt x="2070404" y="289026"/>
                </a:lnTo>
                <a:lnTo>
                  <a:pt x="2026208" y="268795"/>
                </a:lnTo>
                <a:lnTo>
                  <a:pt x="1981644" y="249250"/>
                </a:lnTo>
                <a:lnTo>
                  <a:pt x="1936711" y="230378"/>
                </a:lnTo>
                <a:lnTo>
                  <a:pt x="1891423" y="212204"/>
                </a:lnTo>
                <a:lnTo>
                  <a:pt x="1845779" y="194729"/>
                </a:lnTo>
                <a:lnTo>
                  <a:pt x="1799805" y="177965"/>
                </a:lnTo>
                <a:lnTo>
                  <a:pt x="1753476" y="161899"/>
                </a:lnTo>
                <a:lnTo>
                  <a:pt x="1706829" y="146558"/>
                </a:lnTo>
                <a:lnTo>
                  <a:pt x="1659851" y="131953"/>
                </a:lnTo>
                <a:lnTo>
                  <a:pt x="1612557" y="118071"/>
                </a:lnTo>
                <a:lnTo>
                  <a:pt x="1564957" y="104927"/>
                </a:lnTo>
                <a:lnTo>
                  <a:pt x="1517040" y="92532"/>
                </a:lnTo>
                <a:lnTo>
                  <a:pt x="1468831" y="80886"/>
                </a:lnTo>
                <a:lnTo>
                  <a:pt x="1420329" y="69989"/>
                </a:lnTo>
                <a:lnTo>
                  <a:pt x="1371549" y="59867"/>
                </a:lnTo>
                <a:lnTo>
                  <a:pt x="1322489" y="50520"/>
                </a:lnTo>
                <a:lnTo>
                  <a:pt x="1273149" y="41948"/>
                </a:lnTo>
                <a:lnTo>
                  <a:pt x="1223556" y="34163"/>
                </a:lnTo>
                <a:lnTo>
                  <a:pt x="1173695" y="27165"/>
                </a:lnTo>
                <a:lnTo>
                  <a:pt x="1123581" y="20967"/>
                </a:lnTo>
                <a:lnTo>
                  <a:pt x="1073238" y="15582"/>
                </a:lnTo>
                <a:lnTo>
                  <a:pt x="1022642" y="10998"/>
                </a:lnTo>
                <a:lnTo>
                  <a:pt x="971816" y="7239"/>
                </a:lnTo>
                <a:lnTo>
                  <a:pt x="920762" y="4292"/>
                </a:lnTo>
                <a:lnTo>
                  <a:pt x="869492" y="2184"/>
                </a:lnTo>
                <a:lnTo>
                  <a:pt x="818019" y="927"/>
                </a:lnTo>
                <a:lnTo>
                  <a:pt x="766330" y="495"/>
                </a:lnTo>
                <a:lnTo>
                  <a:pt x="713524" y="939"/>
                </a:lnTo>
                <a:lnTo>
                  <a:pt x="660933" y="2260"/>
                </a:lnTo>
                <a:lnTo>
                  <a:pt x="608571" y="4470"/>
                </a:lnTo>
                <a:lnTo>
                  <a:pt x="556425" y="7531"/>
                </a:lnTo>
                <a:lnTo>
                  <a:pt x="504520" y="11455"/>
                </a:lnTo>
                <a:lnTo>
                  <a:pt x="452869" y="16243"/>
                </a:lnTo>
                <a:lnTo>
                  <a:pt x="401447" y="21869"/>
                </a:lnTo>
                <a:lnTo>
                  <a:pt x="350304" y="28333"/>
                </a:lnTo>
                <a:lnTo>
                  <a:pt x="299415" y="35636"/>
                </a:lnTo>
                <a:lnTo>
                  <a:pt x="248793" y="43764"/>
                </a:lnTo>
                <a:lnTo>
                  <a:pt x="198450" y="52705"/>
                </a:lnTo>
                <a:lnTo>
                  <a:pt x="148386" y="62458"/>
                </a:lnTo>
                <a:lnTo>
                  <a:pt x="98628" y="73012"/>
                </a:lnTo>
                <a:lnTo>
                  <a:pt x="49161" y="84366"/>
                </a:lnTo>
                <a:lnTo>
                  <a:pt x="0" y="96507"/>
                </a:lnTo>
                <a:lnTo>
                  <a:pt x="13449" y="143256"/>
                </a:lnTo>
                <a:lnTo>
                  <a:pt x="27622" y="189801"/>
                </a:lnTo>
                <a:lnTo>
                  <a:pt x="42532" y="236118"/>
                </a:lnTo>
                <a:lnTo>
                  <a:pt x="58178" y="282206"/>
                </a:lnTo>
                <a:lnTo>
                  <a:pt x="74536" y="328053"/>
                </a:lnTo>
                <a:lnTo>
                  <a:pt x="91617" y="373646"/>
                </a:lnTo>
                <a:lnTo>
                  <a:pt x="109423" y="418985"/>
                </a:lnTo>
                <a:lnTo>
                  <a:pt x="127952" y="464045"/>
                </a:lnTo>
                <a:lnTo>
                  <a:pt x="147180" y="508838"/>
                </a:lnTo>
                <a:lnTo>
                  <a:pt x="167132" y="553339"/>
                </a:lnTo>
                <a:lnTo>
                  <a:pt x="187794" y="597535"/>
                </a:lnTo>
                <a:lnTo>
                  <a:pt x="209156" y="641426"/>
                </a:lnTo>
                <a:lnTo>
                  <a:pt x="231228" y="685012"/>
                </a:lnTo>
                <a:lnTo>
                  <a:pt x="254000" y="728256"/>
                </a:lnTo>
                <a:lnTo>
                  <a:pt x="277469" y="771182"/>
                </a:lnTo>
                <a:lnTo>
                  <a:pt x="301637" y="813752"/>
                </a:lnTo>
                <a:lnTo>
                  <a:pt x="326504" y="855967"/>
                </a:lnTo>
                <a:lnTo>
                  <a:pt x="352069" y="897813"/>
                </a:lnTo>
                <a:lnTo>
                  <a:pt x="378307" y="939304"/>
                </a:lnTo>
                <a:lnTo>
                  <a:pt x="405244" y="980401"/>
                </a:lnTo>
                <a:lnTo>
                  <a:pt x="432866" y="1021105"/>
                </a:lnTo>
                <a:lnTo>
                  <a:pt x="461162" y="1061415"/>
                </a:lnTo>
                <a:lnTo>
                  <a:pt x="490143" y="1101305"/>
                </a:lnTo>
                <a:lnTo>
                  <a:pt x="519798" y="1140777"/>
                </a:lnTo>
                <a:lnTo>
                  <a:pt x="550138" y="1179830"/>
                </a:lnTo>
                <a:lnTo>
                  <a:pt x="581139" y="1218438"/>
                </a:lnTo>
                <a:lnTo>
                  <a:pt x="612813" y="1256588"/>
                </a:lnTo>
                <a:lnTo>
                  <a:pt x="645160" y="1294295"/>
                </a:lnTo>
                <a:lnTo>
                  <a:pt x="678154" y="1331518"/>
                </a:lnTo>
                <a:lnTo>
                  <a:pt x="711822" y="1368285"/>
                </a:lnTo>
                <a:lnTo>
                  <a:pt x="746150" y="1404556"/>
                </a:lnTo>
                <a:lnTo>
                  <a:pt x="781138" y="1440332"/>
                </a:lnTo>
                <a:lnTo>
                  <a:pt x="816775" y="1475600"/>
                </a:lnTo>
                <a:lnTo>
                  <a:pt x="853059" y="1510360"/>
                </a:lnTo>
                <a:lnTo>
                  <a:pt x="890003" y="1544586"/>
                </a:lnTo>
                <a:lnTo>
                  <a:pt x="927595" y="1578292"/>
                </a:lnTo>
                <a:lnTo>
                  <a:pt x="965822" y="1611452"/>
                </a:lnTo>
                <a:lnTo>
                  <a:pt x="1004697" y="1644053"/>
                </a:lnTo>
                <a:lnTo>
                  <a:pt x="1044206" y="1676107"/>
                </a:lnTo>
                <a:lnTo>
                  <a:pt x="1084351" y="1707578"/>
                </a:lnTo>
                <a:lnTo>
                  <a:pt x="1125131" y="1738477"/>
                </a:lnTo>
                <a:lnTo>
                  <a:pt x="1166558" y="1768779"/>
                </a:lnTo>
                <a:lnTo>
                  <a:pt x="1208595" y="1798485"/>
                </a:lnTo>
                <a:lnTo>
                  <a:pt x="1251267" y="1827593"/>
                </a:lnTo>
                <a:lnTo>
                  <a:pt x="1294561" y="1856066"/>
                </a:lnTo>
                <a:lnTo>
                  <a:pt x="1338478" y="1883918"/>
                </a:lnTo>
                <a:lnTo>
                  <a:pt x="1383017" y="1911146"/>
                </a:lnTo>
                <a:lnTo>
                  <a:pt x="1428165" y="1937715"/>
                </a:lnTo>
                <a:lnTo>
                  <a:pt x="1472247" y="1962696"/>
                </a:lnTo>
                <a:lnTo>
                  <a:pt x="1516545" y="1986864"/>
                </a:lnTo>
                <a:lnTo>
                  <a:pt x="1561084" y="2010232"/>
                </a:lnTo>
                <a:lnTo>
                  <a:pt x="1605838" y="2032812"/>
                </a:lnTo>
                <a:lnTo>
                  <a:pt x="1650809" y="2054593"/>
                </a:lnTo>
                <a:lnTo>
                  <a:pt x="1695970" y="2075586"/>
                </a:lnTo>
                <a:lnTo>
                  <a:pt x="1741322" y="2095779"/>
                </a:lnTo>
                <a:lnTo>
                  <a:pt x="1786864" y="2115197"/>
                </a:lnTo>
                <a:lnTo>
                  <a:pt x="1832584" y="2133816"/>
                </a:lnTo>
                <a:lnTo>
                  <a:pt x="1878469" y="2151659"/>
                </a:lnTo>
                <a:lnTo>
                  <a:pt x="1924507" y="2168728"/>
                </a:lnTo>
                <a:lnTo>
                  <a:pt x="1970697" y="2185009"/>
                </a:lnTo>
                <a:lnTo>
                  <a:pt x="2017039" y="2200516"/>
                </a:lnTo>
                <a:lnTo>
                  <a:pt x="2063508" y="2215248"/>
                </a:lnTo>
                <a:lnTo>
                  <a:pt x="2110092" y="2229218"/>
                </a:lnTo>
                <a:lnTo>
                  <a:pt x="2156803" y="2242413"/>
                </a:lnTo>
                <a:lnTo>
                  <a:pt x="2203602" y="2254847"/>
                </a:lnTo>
                <a:lnTo>
                  <a:pt x="2191067" y="2301163"/>
                </a:lnTo>
                <a:lnTo>
                  <a:pt x="2179243" y="2347671"/>
                </a:lnTo>
                <a:lnTo>
                  <a:pt x="2168131" y="2394369"/>
                </a:lnTo>
                <a:lnTo>
                  <a:pt x="2157742" y="2441232"/>
                </a:lnTo>
                <a:lnTo>
                  <a:pt x="2148090" y="2488260"/>
                </a:lnTo>
                <a:lnTo>
                  <a:pt x="2139150" y="2535453"/>
                </a:lnTo>
                <a:lnTo>
                  <a:pt x="2130945" y="2582773"/>
                </a:lnTo>
                <a:lnTo>
                  <a:pt x="2123478" y="2630233"/>
                </a:lnTo>
                <a:lnTo>
                  <a:pt x="2116747" y="2677820"/>
                </a:lnTo>
                <a:lnTo>
                  <a:pt x="2110752" y="2725521"/>
                </a:lnTo>
                <a:lnTo>
                  <a:pt x="2105495" y="2773337"/>
                </a:lnTo>
                <a:lnTo>
                  <a:pt x="2100973" y="2821241"/>
                </a:lnTo>
                <a:lnTo>
                  <a:pt x="2097201" y="2869234"/>
                </a:lnTo>
                <a:lnTo>
                  <a:pt x="2094179" y="2917317"/>
                </a:lnTo>
                <a:lnTo>
                  <a:pt x="2091905" y="2965475"/>
                </a:lnTo>
                <a:lnTo>
                  <a:pt x="2090381" y="3013684"/>
                </a:lnTo>
                <a:lnTo>
                  <a:pt x="2089607" y="3061957"/>
                </a:lnTo>
                <a:lnTo>
                  <a:pt x="2089594" y="3110268"/>
                </a:lnTo>
                <a:lnTo>
                  <a:pt x="2090343" y="3158617"/>
                </a:lnTo>
                <a:lnTo>
                  <a:pt x="2091842" y="3206991"/>
                </a:lnTo>
                <a:lnTo>
                  <a:pt x="2094115" y="3255391"/>
                </a:lnTo>
                <a:lnTo>
                  <a:pt x="2097151" y="3303790"/>
                </a:lnTo>
                <a:lnTo>
                  <a:pt x="2100961" y="3352190"/>
                </a:lnTo>
                <a:lnTo>
                  <a:pt x="2105533" y="3400577"/>
                </a:lnTo>
                <a:lnTo>
                  <a:pt x="2110879" y="3448951"/>
                </a:lnTo>
                <a:lnTo>
                  <a:pt x="2117013" y="3497300"/>
                </a:lnTo>
                <a:lnTo>
                  <a:pt x="2123922" y="3545611"/>
                </a:lnTo>
                <a:lnTo>
                  <a:pt x="2131606" y="3593871"/>
                </a:lnTo>
                <a:lnTo>
                  <a:pt x="2140064" y="3642080"/>
                </a:lnTo>
                <a:lnTo>
                  <a:pt x="2149322" y="3690226"/>
                </a:lnTo>
                <a:lnTo>
                  <a:pt x="2159368" y="3738295"/>
                </a:lnTo>
                <a:lnTo>
                  <a:pt x="2170201" y="3786289"/>
                </a:lnTo>
                <a:lnTo>
                  <a:pt x="2181822" y="3834180"/>
                </a:lnTo>
                <a:lnTo>
                  <a:pt x="2194242" y="3881983"/>
                </a:lnTo>
                <a:lnTo>
                  <a:pt x="2207463" y="3929672"/>
                </a:lnTo>
                <a:lnTo>
                  <a:pt x="2221484" y="3977246"/>
                </a:lnTo>
                <a:lnTo>
                  <a:pt x="2236305" y="4024693"/>
                </a:lnTo>
                <a:lnTo>
                  <a:pt x="2251926" y="4072001"/>
                </a:lnTo>
                <a:lnTo>
                  <a:pt x="2268359" y="4119168"/>
                </a:lnTo>
                <a:lnTo>
                  <a:pt x="2285606" y="4166171"/>
                </a:lnTo>
                <a:lnTo>
                  <a:pt x="2303665" y="4213022"/>
                </a:lnTo>
                <a:lnTo>
                  <a:pt x="2322538" y="4259694"/>
                </a:lnTo>
                <a:lnTo>
                  <a:pt x="2342223" y="4306189"/>
                </a:lnTo>
                <a:lnTo>
                  <a:pt x="2362733" y="4352493"/>
                </a:lnTo>
                <a:lnTo>
                  <a:pt x="2384056" y="4398607"/>
                </a:lnTo>
                <a:lnTo>
                  <a:pt x="2406218" y="4444504"/>
                </a:lnTo>
                <a:lnTo>
                  <a:pt x="2429192" y="4490186"/>
                </a:lnTo>
                <a:lnTo>
                  <a:pt x="2453005" y="4535640"/>
                </a:lnTo>
                <a:lnTo>
                  <a:pt x="2477643" y="4580852"/>
                </a:lnTo>
                <a:lnTo>
                  <a:pt x="2503119" y="4625822"/>
                </a:lnTo>
                <a:lnTo>
                  <a:pt x="2529903" y="4671339"/>
                </a:lnTo>
                <a:lnTo>
                  <a:pt x="2557348" y="4716221"/>
                </a:lnTo>
                <a:lnTo>
                  <a:pt x="2585440" y="4760468"/>
                </a:lnTo>
                <a:lnTo>
                  <a:pt x="2614168" y="4804092"/>
                </a:lnTo>
                <a:lnTo>
                  <a:pt x="2643517" y="4847069"/>
                </a:lnTo>
                <a:lnTo>
                  <a:pt x="2673489" y="4889424"/>
                </a:lnTo>
                <a:lnTo>
                  <a:pt x="2704071" y="4931130"/>
                </a:lnTo>
                <a:lnTo>
                  <a:pt x="2735249" y="4972202"/>
                </a:lnTo>
                <a:lnTo>
                  <a:pt x="2767012" y="5012626"/>
                </a:lnTo>
                <a:lnTo>
                  <a:pt x="2799359" y="5052403"/>
                </a:lnTo>
                <a:lnTo>
                  <a:pt x="2832265" y="5091519"/>
                </a:lnTo>
                <a:lnTo>
                  <a:pt x="2865742" y="5130000"/>
                </a:lnTo>
                <a:lnTo>
                  <a:pt x="2899765" y="5167820"/>
                </a:lnTo>
                <a:lnTo>
                  <a:pt x="2934322" y="5204980"/>
                </a:lnTo>
                <a:lnTo>
                  <a:pt x="2969425" y="5241480"/>
                </a:lnTo>
                <a:lnTo>
                  <a:pt x="3003194" y="5206466"/>
                </a:lnTo>
                <a:lnTo>
                  <a:pt x="3036405" y="5170906"/>
                </a:lnTo>
                <a:lnTo>
                  <a:pt x="3069069" y="5134838"/>
                </a:lnTo>
                <a:lnTo>
                  <a:pt x="3101162" y="5098250"/>
                </a:lnTo>
                <a:lnTo>
                  <a:pt x="3132683" y="5061166"/>
                </a:lnTo>
                <a:lnTo>
                  <a:pt x="3163633" y="5023561"/>
                </a:lnTo>
                <a:lnTo>
                  <a:pt x="3193986" y="4985486"/>
                </a:lnTo>
                <a:lnTo>
                  <a:pt x="3223755" y="4946904"/>
                </a:lnTo>
                <a:lnTo>
                  <a:pt x="3252927" y="4907851"/>
                </a:lnTo>
                <a:lnTo>
                  <a:pt x="3281489" y="4868329"/>
                </a:lnTo>
                <a:lnTo>
                  <a:pt x="3309442" y="4828337"/>
                </a:lnTo>
                <a:lnTo>
                  <a:pt x="3336772" y="4787887"/>
                </a:lnTo>
                <a:lnTo>
                  <a:pt x="3363468" y="4746980"/>
                </a:lnTo>
                <a:lnTo>
                  <a:pt x="3389541" y="4705642"/>
                </a:lnTo>
                <a:lnTo>
                  <a:pt x="3414979" y="4663846"/>
                </a:lnTo>
                <a:lnTo>
                  <a:pt x="3439757" y="4621631"/>
                </a:lnTo>
                <a:lnTo>
                  <a:pt x="3463887" y="4578985"/>
                </a:lnTo>
                <a:lnTo>
                  <a:pt x="3487356" y="4535932"/>
                </a:lnTo>
                <a:lnTo>
                  <a:pt x="3510153" y="4492460"/>
                </a:lnTo>
                <a:lnTo>
                  <a:pt x="3532276" y="4448581"/>
                </a:lnTo>
                <a:lnTo>
                  <a:pt x="3553726" y="4404309"/>
                </a:lnTo>
                <a:lnTo>
                  <a:pt x="3574478" y="4359656"/>
                </a:lnTo>
                <a:lnTo>
                  <a:pt x="3594544" y="4314609"/>
                </a:lnTo>
                <a:lnTo>
                  <a:pt x="3613899" y="4269181"/>
                </a:lnTo>
                <a:lnTo>
                  <a:pt x="3632543" y="4223397"/>
                </a:lnTo>
                <a:lnTo>
                  <a:pt x="3650475" y="4177246"/>
                </a:lnTo>
                <a:lnTo>
                  <a:pt x="3667683" y="4130725"/>
                </a:lnTo>
                <a:lnTo>
                  <a:pt x="3684168" y="4083875"/>
                </a:lnTo>
                <a:lnTo>
                  <a:pt x="3699903" y="4036669"/>
                </a:lnTo>
                <a:lnTo>
                  <a:pt x="3714902" y="3989133"/>
                </a:lnTo>
                <a:lnTo>
                  <a:pt x="3729151" y="3941267"/>
                </a:lnTo>
                <a:lnTo>
                  <a:pt x="3742652" y="3893083"/>
                </a:lnTo>
                <a:lnTo>
                  <a:pt x="3755377" y="3844594"/>
                </a:lnTo>
                <a:lnTo>
                  <a:pt x="3767328" y="3795776"/>
                </a:lnTo>
                <a:lnTo>
                  <a:pt x="3778504" y="3746677"/>
                </a:lnTo>
                <a:lnTo>
                  <a:pt x="3788905" y="3697274"/>
                </a:lnTo>
                <a:lnTo>
                  <a:pt x="3798506" y="3647579"/>
                </a:lnTo>
                <a:lnTo>
                  <a:pt x="3807307" y="3597618"/>
                </a:lnTo>
                <a:lnTo>
                  <a:pt x="3815296" y="3547376"/>
                </a:lnTo>
                <a:lnTo>
                  <a:pt x="3822484" y="3496868"/>
                </a:lnTo>
                <a:lnTo>
                  <a:pt x="3828846" y="3446107"/>
                </a:lnTo>
                <a:lnTo>
                  <a:pt x="3834384" y="3395078"/>
                </a:lnTo>
                <a:lnTo>
                  <a:pt x="3839095" y="3343821"/>
                </a:lnTo>
                <a:lnTo>
                  <a:pt x="3842956" y="3292310"/>
                </a:lnTo>
                <a:lnTo>
                  <a:pt x="3845979" y="3240582"/>
                </a:lnTo>
                <a:lnTo>
                  <a:pt x="3848138" y="3188614"/>
                </a:lnTo>
                <a:lnTo>
                  <a:pt x="3849446" y="3136442"/>
                </a:lnTo>
                <a:lnTo>
                  <a:pt x="3849878" y="3084055"/>
                </a:lnTo>
                <a:close/>
              </a:path>
              <a:path w="5940425" h="5241925">
                <a:moveTo>
                  <a:pt x="5940399" y="97396"/>
                </a:moveTo>
                <a:lnTo>
                  <a:pt x="5893181" y="85661"/>
                </a:lnTo>
                <a:lnTo>
                  <a:pt x="5845784" y="74676"/>
                </a:lnTo>
                <a:lnTo>
                  <a:pt x="5798210" y="64427"/>
                </a:lnTo>
                <a:lnTo>
                  <a:pt x="5750484" y="54927"/>
                </a:lnTo>
                <a:lnTo>
                  <a:pt x="5702605" y="46164"/>
                </a:lnTo>
                <a:lnTo>
                  <a:pt x="5654573" y="38163"/>
                </a:lnTo>
                <a:lnTo>
                  <a:pt x="5606402" y="30924"/>
                </a:lnTo>
                <a:lnTo>
                  <a:pt x="5558117" y="24422"/>
                </a:lnTo>
                <a:lnTo>
                  <a:pt x="5509717" y="18694"/>
                </a:lnTo>
                <a:lnTo>
                  <a:pt x="5461203" y="13716"/>
                </a:lnTo>
                <a:lnTo>
                  <a:pt x="5412587" y="9512"/>
                </a:lnTo>
                <a:lnTo>
                  <a:pt x="5363896" y="6070"/>
                </a:lnTo>
                <a:lnTo>
                  <a:pt x="5315115" y="3390"/>
                </a:lnTo>
                <a:lnTo>
                  <a:pt x="5266283" y="1485"/>
                </a:lnTo>
                <a:lnTo>
                  <a:pt x="5217376" y="355"/>
                </a:lnTo>
                <a:lnTo>
                  <a:pt x="5168417" y="0"/>
                </a:lnTo>
                <a:lnTo>
                  <a:pt x="5119433" y="431"/>
                </a:lnTo>
                <a:lnTo>
                  <a:pt x="5070399" y="1638"/>
                </a:lnTo>
                <a:lnTo>
                  <a:pt x="5021351" y="3619"/>
                </a:lnTo>
                <a:lnTo>
                  <a:pt x="4972291" y="6400"/>
                </a:lnTo>
                <a:lnTo>
                  <a:pt x="4923231" y="9969"/>
                </a:lnTo>
                <a:lnTo>
                  <a:pt x="4874184" y="14325"/>
                </a:lnTo>
                <a:lnTo>
                  <a:pt x="4825136" y="19469"/>
                </a:lnTo>
                <a:lnTo>
                  <a:pt x="4776127" y="25412"/>
                </a:lnTo>
                <a:lnTo>
                  <a:pt x="4727143" y="32169"/>
                </a:lnTo>
                <a:lnTo>
                  <a:pt x="4678210" y="39712"/>
                </a:lnTo>
                <a:lnTo>
                  <a:pt x="4629328" y="48056"/>
                </a:lnTo>
                <a:lnTo>
                  <a:pt x="4580509" y="57213"/>
                </a:lnTo>
                <a:lnTo>
                  <a:pt x="4531753" y="67183"/>
                </a:lnTo>
                <a:lnTo>
                  <a:pt x="4483087" y="77965"/>
                </a:lnTo>
                <a:lnTo>
                  <a:pt x="4434510" y="89560"/>
                </a:lnTo>
                <a:lnTo>
                  <a:pt x="4386034" y="101968"/>
                </a:lnTo>
                <a:lnTo>
                  <a:pt x="4337672" y="115189"/>
                </a:lnTo>
                <a:lnTo>
                  <a:pt x="4289425" y="129247"/>
                </a:lnTo>
                <a:lnTo>
                  <a:pt x="4241317" y="144119"/>
                </a:lnTo>
                <a:lnTo>
                  <a:pt x="4193336" y="159816"/>
                </a:lnTo>
                <a:lnTo>
                  <a:pt x="4145496" y="176339"/>
                </a:lnTo>
                <a:lnTo>
                  <a:pt x="4097832" y="193700"/>
                </a:lnTo>
                <a:lnTo>
                  <a:pt x="4050322" y="211899"/>
                </a:lnTo>
                <a:lnTo>
                  <a:pt x="4002989" y="230936"/>
                </a:lnTo>
                <a:lnTo>
                  <a:pt x="3955834" y="250799"/>
                </a:lnTo>
                <a:lnTo>
                  <a:pt x="3908882" y="271513"/>
                </a:lnTo>
                <a:lnTo>
                  <a:pt x="3862133" y="293077"/>
                </a:lnTo>
                <a:lnTo>
                  <a:pt x="3815600" y="315480"/>
                </a:lnTo>
                <a:lnTo>
                  <a:pt x="3769283" y="338734"/>
                </a:lnTo>
                <a:lnTo>
                  <a:pt x="3723208" y="362839"/>
                </a:lnTo>
                <a:lnTo>
                  <a:pt x="3677361" y="387794"/>
                </a:lnTo>
                <a:lnTo>
                  <a:pt x="3631781" y="413613"/>
                </a:lnTo>
                <a:lnTo>
                  <a:pt x="3588105" y="439305"/>
                </a:lnTo>
                <a:lnTo>
                  <a:pt x="3545027" y="465582"/>
                </a:lnTo>
                <a:lnTo>
                  <a:pt x="3502507" y="492467"/>
                </a:lnTo>
                <a:lnTo>
                  <a:pt x="3460585" y="519938"/>
                </a:lnTo>
                <a:lnTo>
                  <a:pt x="3419233" y="547992"/>
                </a:lnTo>
                <a:lnTo>
                  <a:pt x="3378479" y="576605"/>
                </a:lnTo>
                <a:lnTo>
                  <a:pt x="3338309" y="605790"/>
                </a:lnTo>
                <a:lnTo>
                  <a:pt x="3298723" y="635520"/>
                </a:lnTo>
                <a:lnTo>
                  <a:pt x="3259734" y="665810"/>
                </a:lnTo>
                <a:lnTo>
                  <a:pt x="3221342" y="696620"/>
                </a:lnTo>
                <a:lnTo>
                  <a:pt x="3183547" y="727964"/>
                </a:lnTo>
                <a:lnTo>
                  <a:pt x="3146348" y="759828"/>
                </a:lnTo>
                <a:lnTo>
                  <a:pt x="3109747" y="792187"/>
                </a:lnTo>
                <a:lnTo>
                  <a:pt x="3073755" y="825068"/>
                </a:lnTo>
                <a:lnTo>
                  <a:pt x="3038360" y="858431"/>
                </a:lnTo>
                <a:lnTo>
                  <a:pt x="3003588" y="892289"/>
                </a:lnTo>
                <a:lnTo>
                  <a:pt x="2969412" y="926604"/>
                </a:lnTo>
                <a:lnTo>
                  <a:pt x="3003791" y="962279"/>
                </a:lnTo>
                <a:lnTo>
                  <a:pt x="3037598" y="998486"/>
                </a:lnTo>
                <a:lnTo>
                  <a:pt x="3070822" y="1035240"/>
                </a:lnTo>
                <a:lnTo>
                  <a:pt x="3103461" y="1072515"/>
                </a:lnTo>
                <a:lnTo>
                  <a:pt x="3135515" y="1110322"/>
                </a:lnTo>
                <a:lnTo>
                  <a:pt x="3166961" y="1148651"/>
                </a:lnTo>
                <a:lnTo>
                  <a:pt x="3197796" y="1187488"/>
                </a:lnTo>
                <a:lnTo>
                  <a:pt x="3228022" y="1226832"/>
                </a:lnTo>
                <a:lnTo>
                  <a:pt x="3257626" y="1266672"/>
                </a:lnTo>
                <a:lnTo>
                  <a:pt x="3286595" y="1306995"/>
                </a:lnTo>
                <a:lnTo>
                  <a:pt x="3314928" y="1347800"/>
                </a:lnTo>
                <a:lnTo>
                  <a:pt x="3342627" y="1389087"/>
                </a:lnTo>
                <a:lnTo>
                  <a:pt x="3369665" y="1430832"/>
                </a:lnTo>
                <a:lnTo>
                  <a:pt x="3396056" y="1473047"/>
                </a:lnTo>
                <a:lnTo>
                  <a:pt x="3421773" y="1515706"/>
                </a:lnTo>
                <a:lnTo>
                  <a:pt x="3446818" y="1558810"/>
                </a:lnTo>
                <a:lnTo>
                  <a:pt x="3471176" y="1602359"/>
                </a:lnTo>
                <a:lnTo>
                  <a:pt x="3494849" y="1646339"/>
                </a:lnTo>
                <a:lnTo>
                  <a:pt x="3517836" y="1690738"/>
                </a:lnTo>
                <a:lnTo>
                  <a:pt x="3540112" y="1735556"/>
                </a:lnTo>
                <a:lnTo>
                  <a:pt x="3561689" y="1780781"/>
                </a:lnTo>
                <a:lnTo>
                  <a:pt x="3582543" y="1826412"/>
                </a:lnTo>
                <a:lnTo>
                  <a:pt x="3602672" y="1872424"/>
                </a:lnTo>
                <a:lnTo>
                  <a:pt x="3622078" y="1918843"/>
                </a:lnTo>
                <a:lnTo>
                  <a:pt x="3640734" y="1965629"/>
                </a:lnTo>
                <a:lnTo>
                  <a:pt x="3658654" y="2012784"/>
                </a:lnTo>
                <a:lnTo>
                  <a:pt x="3675811" y="2060308"/>
                </a:lnTo>
                <a:lnTo>
                  <a:pt x="3692220" y="2108200"/>
                </a:lnTo>
                <a:lnTo>
                  <a:pt x="3707854" y="2156434"/>
                </a:lnTo>
                <a:lnTo>
                  <a:pt x="3722713" y="2205012"/>
                </a:lnTo>
                <a:lnTo>
                  <a:pt x="3736797" y="2253932"/>
                </a:lnTo>
                <a:lnTo>
                  <a:pt x="3783190" y="2241639"/>
                </a:lnTo>
                <a:lnTo>
                  <a:pt x="3829380" y="2228621"/>
                </a:lnTo>
                <a:lnTo>
                  <a:pt x="3875379" y="2214892"/>
                </a:lnTo>
                <a:lnTo>
                  <a:pt x="3921163" y="2200452"/>
                </a:lnTo>
                <a:lnTo>
                  <a:pt x="3966718" y="2185301"/>
                </a:lnTo>
                <a:lnTo>
                  <a:pt x="4012044" y="2169452"/>
                </a:lnTo>
                <a:lnTo>
                  <a:pt x="4057129" y="2152891"/>
                </a:lnTo>
                <a:lnTo>
                  <a:pt x="4101960" y="2135632"/>
                </a:lnTo>
                <a:lnTo>
                  <a:pt x="4146537" y="2117674"/>
                </a:lnTo>
                <a:lnTo>
                  <a:pt x="4190847" y="2099005"/>
                </a:lnTo>
                <a:lnTo>
                  <a:pt x="4234891" y="2079663"/>
                </a:lnTo>
                <a:lnTo>
                  <a:pt x="4278630" y="2059622"/>
                </a:lnTo>
                <a:lnTo>
                  <a:pt x="4322089" y="2038883"/>
                </a:lnTo>
                <a:lnTo>
                  <a:pt x="4365244" y="2017458"/>
                </a:lnTo>
                <a:lnTo>
                  <a:pt x="4408081" y="1995360"/>
                </a:lnTo>
                <a:lnTo>
                  <a:pt x="4450600" y="1972576"/>
                </a:lnTo>
                <a:lnTo>
                  <a:pt x="4492777" y="1949107"/>
                </a:lnTo>
                <a:lnTo>
                  <a:pt x="4534624" y="1924964"/>
                </a:lnTo>
                <a:lnTo>
                  <a:pt x="4576127" y="1900135"/>
                </a:lnTo>
                <a:lnTo>
                  <a:pt x="4617263" y="1874647"/>
                </a:lnTo>
                <a:lnTo>
                  <a:pt x="4658042" y="1848485"/>
                </a:lnTo>
                <a:lnTo>
                  <a:pt x="4698441" y="1821649"/>
                </a:lnTo>
                <a:lnTo>
                  <a:pt x="4738459" y="1794154"/>
                </a:lnTo>
                <a:lnTo>
                  <a:pt x="4778070" y="1765998"/>
                </a:lnTo>
                <a:lnTo>
                  <a:pt x="4817288" y="1737182"/>
                </a:lnTo>
                <a:lnTo>
                  <a:pt x="4856099" y="1707705"/>
                </a:lnTo>
                <a:lnTo>
                  <a:pt x="4894478" y="1677568"/>
                </a:lnTo>
                <a:lnTo>
                  <a:pt x="4932438" y="1646783"/>
                </a:lnTo>
                <a:lnTo>
                  <a:pt x="4969954" y="1615338"/>
                </a:lnTo>
                <a:lnTo>
                  <a:pt x="5007013" y="1583258"/>
                </a:lnTo>
                <a:lnTo>
                  <a:pt x="5043627" y="1550517"/>
                </a:lnTo>
                <a:lnTo>
                  <a:pt x="5079771" y="1517142"/>
                </a:lnTo>
                <a:lnTo>
                  <a:pt x="5115445" y="1483131"/>
                </a:lnTo>
                <a:lnTo>
                  <a:pt x="5150624" y="1448473"/>
                </a:lnTo>
                <a:lnTo>
                  <a:pt x="5185321" y="1413179"/>
                </a:lnTo>
                <a:lnTo>
                  <a:pt x="5219509" y="1377251"/>
                </a:lnTo>
                <a:lnTo>
                  <a:pt x="5253190" y="1340688"/>
                </a:lnTo>
                <a:lnTo>
                  <a:pt x="5286337" y="1303502"/>
                </a:lnTo>
                <a:lnTo>
                  <a:pt x="5318976" y="1265694"/>
                </a:lnTo>
                <a:lnTo>
                  <a:pt x="5351069" y="1227251"/>
                </a:lnTo>
                <a:lnTo>
                  <a:pt x="5382603" y="1188186"/>
                </a:lnTo>
                <a:lnTo>
                  <a:pt x="5413591" y="1148511"/>
                </a:lnTo>
                <a:lnTo>
                  <a:pt x="5444020" y="1108214"/>
                </a:lnTo>
                <a:lnTo>
                  <a:pt x="5473865" y="1067308"/>
                </a:lnTo>
                <a:lnTo>
                  <a:pt x="5503126" y="1025779"/>
                </a:lnTo>
                <a:lnTo>
                  <a:pt x="5531790" y="983640"/>
                </a:lnTo>
                <a:lnTo>
                  <a:pt x="5559869" y="940904"/>
                </a:lnTo>
                <a:lnTo>
                  <a:pt x="5587327" y="897559"/>
                </a:lnTo>
                <a:lnTo>
                  <a:pt x="5614162" y="853605"/>
                </a:lnTo>
                <a:lnTo>
                  <a:pt x="5640375" y="809053"/>
                </a:lnTo>
                <a:lnTo>
                  <a:pt x="5666397" y="763104"/>
                </a:lnTo>
                <a:lnTo>
                  <a:pt x="5691543" y="716902"/>
                </a:lnTo>
                <a:lnTo>
                  <a:pt x="5715813" y="670445"/>
                </a:lnTo>
                <a:lnTo>
                  <a:pt x="5739231" y="623760"/>
                </a:lnTo>
                <a:lnTo>
                  <a:pt x="5761774" y="576846"/>
                </a:lnTo>
                <a:lnTo>
                  <a:pt x="5783465" y="529717"/>
                </a:lnTo>
                <a:lnTo>
                  <a:pt x="5804293" y="482384"/>
                </a:lnTo>
                <a:lnTo>
                  <a:pt x="5824271" y="434848"/>
                </a:lnTo>
                <a:lnTo>
                  <a:pt x="5843397" y="387121"/>
                </a:lnTo>
                <a:lnTo>
                  <a:pt x="5861672" y="339217"/>
                </a:lnTo>
                <a:lnTo>
                  <a:pt x="5879096" y="291160"/>
                </a:lnTo>
                <a:lnTo>
                  <a:pt x="5895683" y="242925"/>
                </a:lnTo>
                <a:lnTo>
                  <a:pt x="5911431" y="194551"/>
                </a:lnTo>
                <a:lnTo>
                  <a:pt x="5926328" y="146037"/>
                </a:lnTo>
                <a:lnTo>
                  <a:pt x="5940399" y="97396"/>
                </a:lnTo>
                <a:close/>
              </a:path>
            </a:pathLst>
          </a:custGeom>
          <a:solidFill>
            <a:srgbClr val="131718">
              <a:alpha val="500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579238" y="416931"/>
            <a:ext cx="5990590" cy="5679440"/>
          </a:xfrm>
          <a:prstGeom prst="rect">
            <a:avLst/>
          </a:prstGeom>
          <a:ln w="7880">
            <a:solidFill>
              <a:srgbClr val="131718"/>
            </a:solidFill>
          </a:ln>
        </p:spPr>
        <p:txBody>
          <a:bodyPr wrap="square" lIns="0" tIns="660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20"/>
              </a:spcBef>
            </a:pPr>
            <a:endParaRPr sz="1550">
              <a:latin typeface="Times New Roman"/>
              <a:cs typeface="Times New Roman"/>
            </a:endParaRPr>
          </a:p>
          <a:p>
            <a:pPr marL="219710">
              <a:lnSpc>
                <a:spcPct val="100000"/>
              </a:lnSpc>
              <a:spcBef>
                <a:spcPts val="5"/>
              </a:spcBef>
            </a:pPr>
            <a:r>
              <a:rPr dirty="0" sz="1550" spc="-10">
                <a:solidFill>
                  <a:srgbClr val="131718"/>
                </a:solidFill>
                <a:latin typeface="Suisse Int'l"/>
                <a:cs typeface="Suisse Int'l"/>
              </a:rPr>
              <a:t>PROPUESTA</a:t>
            </a:r>
            <a:r>
              <a:rPr dirty="0" sz="1550" spc="-5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550">
                <a:solidFill>
                  <a:srgbClr val="131718"/>
                </a:solidFill>
                <a:latin typeface="Suisse Int'l"/>
                <a:cs typeface="Suisse Int'l"/>
              </a:rPr>
              <a:t>DE</a:t>
            </a:r>
            <a:r>
              <a:rPr dirty="0" sz="1550" spc="-5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550" spc="-10">
                <a:solidFill>
                  <a:srgbClr val="131718"/>
                </a:solidFill>
                <a:latin typeface="Suisse Int'l"/>
                <a:cs typeface="Suisse Int'l"/>
              </a:rPr>
              <a:t>PROYECTO:</a:t>
            </a:r>
            <a:endParaRPr sz="1550">
              <a:latin typeface="Suisse Int'l"/>
              <a:cs typeface="Suisse Int'l"/>
            </a:endParaRPr>
          </a:p>
          <a:p>
            <a:pPr marL="219710" marR="3491865">
              <a:lnSpc>
                <a:spcPct val="118500"/>
              </a:lnSpc>
              <a:spcBef>
                <a:spcPts val="905"/>
              </a:spcBef>
            </a:pP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Describe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forma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clara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y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concisa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la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idea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50">
                <a:solidFill>
                  <a:srgbClr val="131718"/>
                </a:solidFill>
                <a:latin typeface="Suisse Int'l Medium"/>
                <a:cs typeface="Suisse Int'l Medium"/>
              </a:rPr>
              <a:t>o</a:t>
            </a:r>
            <a:r>
              <a:rPr dirty="0" sz="750" spc="50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iniciativa</a:t>
            </a:r>
            <a:r>
              <a:rPr dirty="0" sz="750" spc="11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que</a:t>
            </a:r>
            <a:r>
              <a:rPr dirty="0" sz="750" spc="114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se</a:t>
            </a:r>
            <a:r>
              <a:rPr dirty="0" sz="750" spc="11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analizará,</a:t>
            </a:r>
            <a:r>
              <a:rPr dirty="0" sz="750" spc="114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destacando</a:t>
            </a:r>
            <a:r>
              <a:rPr dirty="0" sz="750" spc="114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25">
                <a:solidFill>
                  <a:srgbClr val="131718"/>
                </a:solidFill>
                <a:latin typeface="Suisse Int'l Medium"/>
                <a:cs typeface="Suisse Int'l Medium"/>
              </a:rPr>
              <a:t>su</a:t>
            </a:r>
            <a:r>
              <a:rPr dirty="0" sz="750" spc="50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propósito,</a:t>
            </a:r>
            <a:r>
              <a:rPr dirty="0" sz="750" spc="9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los</a:t>
            </a:r>
            <a:r>
              <a:rPr dirty="0" sz="750" spc="9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objetivos</a:t>
            </a:r>
            <a:r>
              <a:rPr dirty="0" sz="750" spc="9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principales</a:t>
            </a:r>
            <a:r>
              <a:rPr dirty="0" sz="750" spc="9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y</a:t>
            </a:r>
            <a:r>
              <a:rPr dirty="0" sz="750" spc="9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el</a:t>
            </a:r>
            <a:r>
              <a:rPr dirty="0" sz="750" spc="9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10">
                <a:solidFill>
                  <a:srgbClr val="131718"/>
                </a:solidFill>
                <a:latin typeface="Suisse Int'l Medium"/>
                <a:cs typeface="Suisse Int'l Medium"/>
              </a:rPr>
              <a:t>problema</a:t>
            </a:r>
            <a:r>
              <a:rPr dirty="0" sz="750" spc="50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o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necesidad</a:t>
            </a:r>
            <a:r>
              <a:rPr dirty="0" sz="750" spc="7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que</a:t>
            </a:r>
            <a:r>
              <a:rPr dirty="0" sz="750" spc="7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busca</a:t>
            </a:r>
            <a:r>
              <a:rPr dirty="0" sz="750" spc="7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10">
                <a:solidFill>
                  <a:srgbClr val="131718"/>
                </a:solidFill>
                <a:latin typeface="Suisse Int'l Medium"/>
                <a:cs typeface="Suisse Int'l Medium"/>
              </a:rPr>
              <a:t>resolver.</a:t>
            </a:r>
            <a:endParaRPr sz="750">
              <a:latin typeface="Suisse Int'l Medium"/>
              <a:cs typeface="Suisse Int'l Medium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140168" y="2433637"/>
            <a:ext cx="139763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 b="1">
                <a:solidFill>
                  <a:srgbClr val="131718"/>
                </a:solidFill>
                <a:latin typeface="Suisse Int'l"/>
                <a:cs typeface="Suisse Int'l"/>
              </a:rPr>
              <a:t>DESEABILIDAD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819537" y="7512547"/>
            <a:ext cx="129984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 b="1">
                <a:solidFill>
                  <a:srgbClr val="131718"/>
                </a:solidFill>
                <a:latin typeface="Suisse Int'l"/>
                <a:cs typeface="Suisse Int'l"/>
              </a:rPr>
              <a:t>FACTIBILIDAD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6611415" y="7512547"/>
            <a:ext cx="107505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 b="1">
                <a:solidFill>
                  <a:srgbClr val="131718"/>
                </a:solidFill>
                <a:latin typeface="Suisse Int'l"/>
                <a:cs typeface="Suisse Int'l"/>
              </a:rPr>
              <a:t>VIABILIDAD</a:t>
            </a:r>
            <a:endParaRPr sz="140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579238" y="6237268"/>
            <a:ext cx="5990590" cy="5679440"/>
          </a:xfrm>
          <a:prstGeom prst="rect">
            <a:avLst/>
          </a:prstGeom>
          <a:ln w="7880">
            <a:solidFill>
              <a:srgbClr val="131718"/>
            </a:solidFill>
          </a:ln>
        </p:spPr>
        <p:txBody>
          <a:bodyPr wrap="square" lIns="0" tIns="952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</a:pPr>
            <a:endParaRPr sz="1550">
              <a:latin typeface="Times New Roman"/>
              <a:cs typeface="Times New Roman"/>
            </a:endParaRPr>
          </a:p>
          <a:p>
            <a:pPr marL="219710">
              <a:lnSpc>
                <a:spcPct val="100000"/>
              </a:lnSpc>
              <a:spcBef>
                <a:spcPts val="5"/>
              </a:spcBef>
            </a:pPr>
            <a:r>
              <a:rPr dirty="0" sz="1550" spc="-10">
                <a:solidFill>
                  <a:srgbClr val="131718"/>
                </a:solidFill>
                <a:latin typeface="Suisse Int'l"/>
                <a:cs typeface="Suisse Int'l"/>
              </a:rPr>
              <a:t>PROPUESTA</a:t>
            </a:r>
            <a:r>
              <a:rPr dirty="0" sz="1550" spc="-5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550">
                <a:solidFill>
                  <a:srgbClr val="131718"/>
                </a:solidFill>
                <a:latin typeface="Suisse Int'l"/>
                <a:cs typeface="Suisse Int'l"/>
              </a:rPr>
              <a:t>DE</a:t>
            </a:r>
            <a:r>
              <a:rPr dirty="0" sz="1550" spc="-5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550" spc="-10">
                <a:solidFill>
                  <a:srgbClr val="131718"/>
                </a:solidFill>
                <a:latin typeface="Suisse Int'l"/>
                <a:cs typeface="Suisse Int'l"/>
              </a:rPr>
              <a:t>SOLUCIÓN:</a:t>
            </a:r>
            <a:endParaRPr sz="1550">
              <a:latin typeface="Suisse Int'l"/>
              <a:cs typeface="Suisse Int'l"/>
            </a:endParaRPr>
          </a:p>
          <a:p>
            <a:pPr marL="219710" marR="3787775">
              <a:lnSpc>
                <a:spcPct val="118500"/>
              </a:lnSpc>
              <a:spcBef>
                <a:spcPts val="905"/>
              </a:spcBef>
            </a:pP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Las</a:t>
            </a:r>
            <a:r>
              <a:rPr dirty="0" sz="750" spc="8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soluciones</a:t>
            </a:r>
            <a:r>
              <a:rPr dirty="0" sz="750" spc="9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deben</a:t>
            </a:r>
            <a:r>
              <a:rPr dirty="0" sz="750" spc="8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coincidir</a:t>
            </a:r>
            <a:r>
              <a:rPr dirty="0" sz="750" spc="9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en</a:t>
            </a:r>
            <a:r>
              <a:rPr dirty="0" sz="750" spc="8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20">
                <a:solidFill>
                  <a:srgbClr val="131718"/>
                </a:solidFill>
                <a:latin typeface="Suisse Int'l Medium"/>
                <a:cs typeface="Suisse Int'l Medium"/>
              </a:rPr>
              <a:t>este</a:t>
            </a:r>
            <a:r>
              <a:rPr dirty="0" sz="750" spc="50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punto</a:t>
            </a:r>
            <a:r>
              <a:rPr dirty="0" sz="750" spc="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y</a:t>
            </a:r>
            <a:r>
              <a:rPr dirty="0" sz="750" spc="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ser,</a:t>
            </a:r>
            <a:r>
              <a:rPr dirty="0" sz="750" spc="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en</a:t>
            </a:r>
            <a:r>
              <a:rPr dirty="0" sz="750" spc="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todos</a:t>
            </a:r>
            <a:r>
              <a:rPr dirty="0" sz="750" spc="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los</a:t>
            </a:r>
            <a:r>
              <a:rPr dirty="0" sz="750" spc="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casos,</a:t>
            </a:r>
            <a:r>
              <a:rPr dirty="0" sz="750" spc="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10">
                <a:solidFill>
                  <a:srgbClr val="131718"/>
                </a:solidFill>
                <a:latin typeface="Suisse Int'l Medium"/>
                <a:cs typeface="Suisse Int'l Medium"/>
              </a:rPr>
              <a:t>deseables,</a:t>
            </a:r>
            <a:r>
              <a:rPr dirty="0" sz="750" spc="50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factibles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>
                <a:solidFill>
                  <a:srgbClr val="131718"/>
                </a:solidFill>
                <a:latin typeface="Suisse Int'l Medium"/>
                <a:cs typeface="Suisse Int'l Medium"/>
              </a:rPr>
              <a:t>y</a:t>
            </a:r>
            <a:r>
              <a:rPr dirty="0" sz="750" spc="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750" spc="-10">
                <a:solidFill>
                  <a:srgbClr val="131718"/>
                </a:solidFill>
                <a:latin typeface="Suisse Int'l Medium"/>
                <a:cs typeface="Suisse Int'l Medium"/>
              </a:rPr>
              <a:t>viables.</a:t>
            </a:r>
            <a:endParaRPr sz="750">
              <a:latin typeface="Suisse Int'l Medium"/>
              <a:cs typeface="Suisse Int'l Medium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4214910" y="438496"/>
            <a:ext cx="12471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80">
                <a:solidFill>
                  <a:srgbClr val="131718"/>
                </a:solidFill>
                <a:latin typeface="Arial"/>
                <a:cs typeface="Arial"/>
              </a:rPr>
              <a:t>Comienza</a:t>
            </a:r>
            <a:r>
              <a:rPr dirty="0" sz="1550" spc="-65">
                <a:solidFill>
                  <a:srgbClr val="131718"/>
                </a:solidFill>
                <a:latin typeface="Arial"/>
                <a:cs typeface="Arial"/>
              </a:rPr>
              <a:t> </a:t>
            </a:r>
            <a:r>
              <a:rPr dirty="0" sz="1550" spc="-20">
                <a:solidFill>
                  <a:srgbClr val="131718"/>
                </a:solidFill>
                <a:latin typeface="Arial"/>
                <a:cs typeface="Arial"/>
              </a:rPr>
              <a:t>aquí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3774912" y="512933"/>
            <a:ext cx="127635" cy="1188720"/>
            <a:chOff x="13774912" y="512933"/>
            <a:chExt cx="127635" cy="1188720"/>
          </a:xfrm>
        </p:grpSpPr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74912" y="512933"/>
              <a:ext cx="127582" cy="127582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13838703" y="629135"/>
              <a:ext cx="0" cy="939800"/>
            </a:xfrm>
            <a:custGeom>
              <a:avLst/>
              <a:gdLst/>
              <a:ahLst/>
              <a:cxnLst/>
              <a:rect l="l" t="t" r="r" b="b"/>
              <a:pathLst>
                <a:path w="0" h="939800">
                  <a:moveTo>
                    <a:pt x="0" y="939664"/>
                  </a:moveTo>
                  <a:lnTo>
                    <a:pt x="0" y="0"/>
                  </a:lnTo>
                </a:path>
              </a:pathLst>
            </a:custGeom>
            <a:ln w="15760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785472" y="1609216"/>
              <a:ext cx="106680" cy="92710"/>
            </a:xfrm>
            <a:custGeom>
              <a:avLst/>
              <a:gdLst/>
              <a:ahLst/>
              <a:cxnLst/>
              <a:rect l="l" t="t" r="r" b="b"/>
              <a:pathLst>
                <a:path w="106680" h="92710">
                  <a:moveTo>
                    <a:pt x="106463" y="0"/>
                  </a:moveTo>
                  <a:lnTo>
                    <a:pt x="53231" y="24602"/>
                  </a:lnTo>
                  <a:lnTo>
                    <a:pt x="0" y="0"/>
                  </a:lnTo>
                  <a:lnTo>
                    <a:pt x="53231" y="92199"/>
                  </a:lnTo>
                  <a:lnTo>
                    <a:pt x="106463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7" name="object 1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31101" y="1880293"/>
            <a:ext cx="10583139" cy="9992689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12219138" y="2826180"/>
            <a:ext cx="3242945" cy="521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5575" marR="5080" indent="-143510">
              <a:lnSpc>
                <a:spcPct val="108500"/>
              </a:lnSpc>
              <a:spcBef>
                <a:spcPts val="100"/>
              </a:spcBef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Describe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las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cosas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que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consideras</a:t>
            </a:r>
            <a:r>
              <a:rPr dirty="0" sz="1000" spc="8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desea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o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10">
                <a:solidFill>
                  <a:srgbClr val="131718"/>
                </a:solidFill>
                <a:latin typeface="Suisse Int'l Book"/>
                <a:cs typeface="Suisse Int'l Book"/>
              </a:rPr>
              <a:t>necesita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5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gente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a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través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observación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y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10">
                <a:solidFill>
                  <a:srgbClr val="131718"/>
                </a:solidFill>
                <a:latin typeface="Suisse Int'l Book"/>
                <a:cs typeface="Suisse Int'l Book"/>
              </a:rPr>
              <a:t>entrevistas</a:t>
            </a:r>
            <a:endParaRPr sz="1000">
              <a:latin typeface="Suisse Int'l Book"/>
              <a:cs typeface="Suisse Int'l Book"/>
            </a:endParaRPr>
          </a:p>
          <a:p>
            <a:pPr marL="36195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para,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posteriormente,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validar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con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posibles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10">
                <a:solidFill>
                  <a:srgbClr val="131718"/>
                </a:solidFill>
                <a:latin typeface="Suisse Int'l Book"/>
                <a:cs typeface="Suisse Int'l Book"/>
              </a:rPr>
              <a:t>usuarios.</a:t>
            </a:r>
            <a:endParaRPr sz="1000">
              <a:latin typeface="Suisse Int'l Book"/>
              <a:cs typeface="Suisse Int'l Book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8985184" y="8016217"/>
            <a:ext cx="2971800" cy="687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8500"/>
              </a:lnSpc>
              <a:spcBef>
                <a:spcPts val="100"/>
              </a:spcBef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¿Qué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recursos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técnicos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tienes?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¿Cuentas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con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25">
                <a:solidFill>
                  <a:srgbClr val="131718"/>
                </a:solidFill>
                <a:latin typeface="Suisse Int'l Book"/>
                <a:cs typeface="Suisse Int'l Book"/>
              </a:rPr>
              <a:t>el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conocimiento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necesario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para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ejecutar</a:t>
            </a:r>
            <a:r>
              <a:rPr dirty="0" sz="1000" spc="10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20">
                <a:solidFill>
                  <a:srgbClr val="131718"/>
                </a:solidFill>
                <a:latin typeface="Suisse Int'l Book"/>
                <a:cs typeface="Suisse Int'l Book"/>
              </a:rPr>
              <a:t>idea?</a:t>
            </a:r>
            <a:endParaRPr sz="1000">
              <a:latin typeface="Suisse Int'l Book"/>
              <a:cs typeface="Suisse Int'l Book"/>
            </a:endParaRPr>
          </a:p>
          <a:p>
            <a:pPr algn="ctr" marL="121920" marR="114300">
              <a:lnSpc>
                <a:spcPct val="108500"/>
              </a:lnSpc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¿Cuentas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con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proveedores?</a:t>
            </a:r>
            <a:r>
              <a:rPr dirty="0" sz="1000" spc="114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¿Cuentas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con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25">
                <a:solidFill>
                  <a:srgbClr val="131718"/>
                </a:solidFill>
                <a:latin typeface="Suisse Int'l Book"/>
                <a:cs typeface="Suisse Int'l Book"/>
              </a:rPr>
              <a:t>la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materia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prima</a:t>
            </a:r>
            <a:r>
              <a:rPr dirty="0" sz="1000" spc="9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para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desarrollar</a:t>
            </a:r>
            <a:r>
              <a:rPr dirty="0" sz="1000" spc="9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20">
                <a:solidFill>
                  <a:srgbClr val="131718"/>
                </a:solidFill>
                <a:latin typeface="Suisse Int'l Book"/>
                <a:cs typeface="Suisse Int'l Book"/>
              </a:rPr>
              <a:t>idea?</a:t>
            </a:r>
            <a:endParaRPr sz="1000">
              <a:latin typeface="Suisse Int'l Book"/>
              <a:cs typeface="Suisse Int'l Book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5517397" y="8015965"/>
            <a:ext cx="3265170" cy="687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0165" marR="42545">
              <a:lnSpc>
                <a:spcPct val="108500"/>
              </a:lnSpc>
              <a:spcBef>
                <a:spcPts val="100"/>
              </a:spcBef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¿Sabes</a:t>
            </a:r>
            <a:r>
              <a:rPr dirty="0" sz="1000" spc="8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cuánto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cuesta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ejecutar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8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idea?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¿Los</a:t>
            </a:r>
            <a:r>
              <a:rPr dirty="0" sz="1000" spc="9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10">
                <a:solidFill>
                  <a:srgbClr val="131718"/>
                </a:solidFill>
                <a:latin typeface="Suisse Int'l Book"/>
                <a:cs typeface="Suisse Int'l Book"/>
              </a:rPr>
              <a:t>costos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implementación,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operación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y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mantenimiento</a:t>
            </a:r>
            <a:r>
              <a:rPr dirty="0" sz="1000" spc="11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25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endParaRPr sz="1000">
              <a:latin typeface="Suisse Int'l Book"/>
              <a:cs typeface="Suisse Int'l Book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solución</a:t>
            </a:r>
            <a:r>
              <a:rPr dirty="0" sz="1000" spc="8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están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dentro</a:t>
            </a:r>
            <a:r>
              <a:rPr dirty="0" sz="1000" spc="8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del</a:t>
            </a:r>
            <a:r>
              <a:rPr dirty="0" sz="1000" spc="8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presupuesto</a:t>
            </a:r>
            <a:r>
              <a:rPr dirty="0" sz="1000" spc="8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10">
                <a:solidFill>
                  <a:srgbClr val="131718"/>
                </a:solidFill>
                <a:latin typeface="Suisse Int'l Book"/>
                <a:cs typeface="Suisse Int'l Book"/>
              </a:rPr>
              <a:t>disponible?</a:t>
            </a:r>
            <a:endParaRPr sz="1000">
              <a:latin typeface="Suisse Int'l Book"/>
              <a:cs typeface="Suisse Int'l Book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¿Cuál</a:t>
            </a:r>
            <a:r>
              <a:rPr dirty="0" sz="1000" spc="6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es</a:t>
            </a:r>
            <a:r>
              <a:rPr dirty="0" sz="1000" spc="6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1000" spc="6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fuente</a:t>
            </a:r>
            <a:r>
              <a:rPr dirty="0" sz="1000" spc="6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r>
              <a:rPr dirty="0" sz="1000" spc="6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1000" spc="-10">
                <a:solidFill>
                  <a:srgbClr val="131718"/>
                </a:solidFill>
                <a:latin typeface="Suisse Int'l Book"/>
                <a:cs typeface="Suisse Int'l Book"/>
              </a:rPr>
              <a:t>financiamiento?</a:t>
            </a:r>
            <a:endParaRPr sz="1000">
              <a:latin typeface="Suisse Int'l Book"/>
              <a:cs typeface="Suisse Int'l Book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13488892" y="7165340"/>
            <a:ext cx="687705" cy="3785870"/>
            <a:chOff x="13488892" y="7165340"/>
            <a:chExt cx="687705" cy="3785870"/>
          </a:xfrm>
        </p:grpSpPr>
        <p:sp>
          <p:nvSpPr>
            <p:cNvPr id="22" name="object 22" descr=""/>
            <p:cNvSpPr/>
            <p:nvPr/>
          </p:nvSpPr>
          <p:spPr>
            <a:xfrm>
              <a:off x="13824527" y="9045632"/>
              <a:ext cx="14604" cy="1897380"/>
            </a:xfrm>
            <a:custGeom>
              <a:avLst/>
              <a:gdLst/>
              <a:ahLst/>
              <a:cxnLst/>
              <a:rect l="l" t="t" r="r" b="b"/>
              <a:pathLst>
                <a:path w="14605" h="1897379">
                  <a:moveTo>
                    <a:pt x="14176" y="0"/>
                  </a:moveTo>
                  <a:lnTo>
                    <a:pt x="0" y="1897296"/>
                  </a:lnTo>
                </a:path>
              </a:pathLst>
            </a:custGeom>
            <a:ln w="15760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3785472" y="8913016"/>
              <a:ext cx="106680" cy="92710"/>
            </a:xfrm>
            <a:custGeom>
              <a:avLst/>
              <a:gdLst/>
              <a:ahLst/>
              <a:cxnLst/>
              <a:rect l="l" t="t" r="r" b="b"/>
              <a:pathLst>
                <a:path w="106680" h="92709">
                  <a:moveTo>
                    <a:pt x="53231" y="0"/>
                  </a:moveTo>
                  <a:lnTo>
                    <a:pt x="0" y="92199"/>
                  </a:lnTo>
                  <a:lnTo>
                    <a:pt x="53231" y="67597"/>
                  </a:lnTo>
                  <a:lnTo>
                    <a:pt x="106463" y="92199"/>
                  </a:lnTo>
                  <a:lnTo>
                    <a:pt x="53231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3488886" y="7165345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5" h="688340">
                  <a:moveTo>
                    <a:pt x="93865" y="224180"/>
                  </a:moveTo>
                  <a:lnTo>
                    <a:pt x="90665" y="218287"/>
                  </a:lnTo>
                  <a:lnTo>
                    <a:pt x="83388" y="217170"/>
                  </a:lnTo>
                  <a:lnTo>
                    <a:pt x="9296" y="217424"/>
                  </a:lnTo>
                  <a:lnTo>
                    <a:pt x="2641" y="219379"/>
                  </a:lnTo>
                  <a:lnTo>
                    <a:pt x="0" y="225374"/>
                  </a:lnTo>
                  <a:lnTo>
                    <a:pt x="711" y="236461"/>
                  </a:lnTo>
                  <a:lnTo>
                    <a:pt x="47078" y="243166"/>
                  </a:lnTo>
                  <a:lnTo>
                    <a:pt x="58483" y="243090"/>
                  </a:lnTo>
                  <a:lnTo>
                    <a:pt x="93865" y="224180"/>
                  </a:lnTo>
                  <a:close/>
                </a:path>
                <a:path w="687705" h="688340">
                  <a:moveTo>
                    <a:pt x="107632" y="97497"/>
                  </a:moveTo>
                  <a:lnTo>
                    <a:pt x="70446" y="68795"/>
                  </a:lnTo>
                  <a:lnTo>
                    <a:pt x="35179" y="50673"/>
                  </a:lnTo>
                  <a:lnTo>
                    <a:pt x="26403" y="52565"/>
                  </a:lnTo>
                  <a:lnTo>
                    <a:pt x="23037" y="56134"/>
                  </a:lnTo>
                  <a:lnTo>
                    <a:pt x="20967" y="65938"/>
                  </a:lnTo>
                  <a:lnTo>
                    <a:pt x="22758" y="70993"/>
                  </a:lnTo>
                  <a:lnTo>
                    <a:pt x="26682" y="73850"/>
                  </a:lnTo>
                  <a:lnTo>
                    <a:pt x="89763" y="109816"/>
                  </a:lnTo>
                  <a:lnTo>
                    <a:pt x="92227" y="109956"/>
                  </a:lnTo>
                  <a:lnTo>
                    <a:pt x="98590" y="109956"/>
                  </a:lnTo>
                  <a:lnTo>
                    <a:pt x="103682" y="107226"/>
                  </a:lnTo>
                  <a:lnTo>
                    <a:pt x="107632" y="97497"/>
                  </a:lnTo>
                  <a:close/>
                </a:path>
                <a:path w="687705" h="688340">
                  <a:moveTo>
                    <a:pt x="107708" y="357314"/>
                  </a:moveTo>
                  <a:lnTo>
                    <a:pt x="99860" y="348716"/>
                  </a:lnTo>
                  <a:lnTo>
                    <a:pt x="93764" y="347433"/>
                  </a:lnTo>
                  <a:lnTo>
                    <a:pt x="89306" y="349402"/>
                  </a:lnTo>
                  <a:lnTo>
                    <a:pt x="82435" y="353745"/>
                  </a:lnTo>
                  <a:lnTo>
                    <a:pt x="75145" y="357924"/>
                  </a:lnTo>
                  <a:lnTo>
                    <a:pt x="34975" y="379653"/>
                  </a:lnTo>
                  <a:lnTo>
                    <a:pt x="20561" y="396252"/>
                  </a:lnTo>
                  <a:lnTo>
                    <a:pt x="24892" y="404723"/>
                  </a:lnTo>
                  <a:lnTo>
                    <a:pt x="28816" y="407771"/>
                  </a:lnTo>
                  <a:lnTo>
                    <a:pt x="35648" y="407771"/>
                  </a:lnTo>
                  <a:lnTo>
                    <a:pt x="37312" y="407517"/>
                  </a:lnTo>
                  <a:lnTo>
                    <a:pt x="39077" y="406920"/>
                  </a:lnTo>
                  <a:lnTo>
                    <a:pt x="102425" y="370306"/>
                  </a:lnTo>
                  <a:lnTo>
                    <a:pt x="107454" y="364934"/>
                  </a:lnTo>
                  <a:lnTo>
                    <a:pt x="107708" y="357314"/>
                  </a:lnTo>
                  <a:close/>
                </a:path>
                <a:path w="687705" h="688340">
                  <a:moveTo>
                    <a:pt x="560400" y="220980"/>
                  </a:moveTo>
                  <a:lnTo>
                    <a:pt x="558228" y="217170"/>
                  </a:lnTo>
                  <a:lnTo>
                    <a:pt x="554469" y="212090"/>
                  </a:lnTo>
                  <a:lnTo>
                    <a:pt x="540486" y="195580"/>
                  </a:lnTo>
                  <a:lnTo>
                    <a:pt x="530821" y="185420"/>
                  </a:lnTo>
                  <a:lnTo>
                    <a:pt x="530821" y="223520"/>
                  </a:lnTo>
                  <a:lnTo>
                    <a:pt x="459511" y="294640"/>
                  </a:lnTo>
                  <a:lnTo>
                    <a:pt x="456412" y="298450"/>
                  </a:lnTo>
                  <a:lnTo>
                    <a:pt x="454901" y="302260"/>
                  </a:lnTo>
                  <a:lnTo>
                    <a:pt x="456361" y="311150"/>
                  </a:lnTo>
                  <a:lnTo>
                    <a:pt x="458660" y="314960"/>
                  </a:lnTo>
                  <a:lnTo>
                    <a:pt x="465099" y="317500"/>
                  </a:lnTo>
                  <a:lnTo>
                    <a:pt x="476631" y="317500"/>
                  </a:lnTo>
                  <a:lnTo>
                    <a:pt x="479196" y="316230"/>
                  </a:lnTo>
                  <a:lnTo>
                    <a:pt x="481342" y="317500"/>
                  </a:lnTo>
                  <a:lnTo>
                    <a:pt x="517944" y="347980"/>
                  </a:lnTo>
                  <a:lnTo>
                    <a:pt x="520179" y="360680"/>
                  </a:lnTo>
                  <a:lnTo>
                    <a:pt x="518680" y="373380"/>
                  </a:lnTo>
                  <a:lnTo>
                    <a:pt x="485127" y="405130"/>
                  </a:lnTo>
                  <a:lnTo>
                    <a:pt x="473849" y="406400"/>
                  </a:lnTo>
                  <a:lnTo>
                    <a:pt x="468909" y="405307"/>
                  </a:lnTo>
                  <a:lnTo>
                    <a:pt x="468909" y="441960"/>
                  </a:lnTo>
                  <a:lnTo>
                    <a:pt x="468845" y="485140"/>
                  </a:lnTo>
                  <a:lnTo>
                    <a:pt x="459435" y="505460"/>
                  </a:lnTo>
                  <a:lnTo>
                    <a:pt x="451167" y="504190"/>
                  </a:lnTo>
                  <a:lnTo>
                    <a:pt x="411645" y="478790"/>
                  </a:lnTo>
                  <a:lnTo>
                    <a:pt x="401485" y="433070"/>
                  </a:lnTo>
                  <a:lnTo>
                    <a:pt x="401408" y="431800"/>
                  </a:lnTo>
                  <a:lnTo>
                    <a:pt x="401332" y="430530"/>
                  </a:lnTo>
                  <a:lnTo>
                    <a:pt x="401205" y="425450"/>
                  </a:lnTo>
                  <a:lnTo>
                    <a:pt x="401167" y="403860"/>
                  </a:lnTo>
                  <a:lnTo>
                    <a:pt x="401675" y="394970"/>
                  </a:lnTo>
                  <a:lnTo>
                    <a:pt x="401751" y="393700"/>
                  </a:lnTo>
                  <a:lnTo>
                    <a:pt x="401828" y="392430"/>
                  </a:lnTo>
                  <a:lnTo>
                    <a:pt x="401904" y="391160"/>
                  </a:lnTo>
                  <a:lnTo>
                    <a:pt x="402348" y="387350"/>
                  </a:lnTo>
                  <a:lnTo>
                    <a:pt x="407847" y="382270"/>
                  </a:lnTo>
                  <a:lnTo>
                    <a:pt x="408470" y="382270"/>
                  </a:lnTo>
                  <a:lnTo>
                    <a:pt x="418731" y="401320"/>
                  </a:lnTo>
                  <a:lnTo>
                    <a:pt x="432219" y="415290"/>
                  </a:lnTo>
                  <a:lnTo>
                    <a:pt x="448754" y="425450"/>
                  </a:lnTo>
                  <a:lnTo>
                    <a:pt x="468134" y="430530"/>
                  </a:lnTo>
                  <a:lnTo>
                    <a:pt x="468909" y="441960"/>
                  </a:lnTo>
                  <a:lnTo>
                    <a:pt x="468909" y="405307"/>
                  </a:lnTo>
                  <a:lnTo>
                    <a:pt x="462419" y="403860"/>
                  </a:lnTo>
                  <a:lnTo>
                    <a:pt x="451739" y="398780"/>
                  </a:lnTo>
                  <a:lnTo>
                    <a:pt x="442937" y="392430"/>
                  </a:lnTo>
                  <a:lnTo>
                    <a:pt x="436333" y="382270"/>
                  </a:lnTo>
                  <a:lnTo>
                    <a:pt x="432295" y="372110"/>
                  </a:lnTo>
                  <a:lnTo>
                    <a:pt x="431520" y="368300"/>
                  </a:lnTo>
                  <a:lnTo>
                    <a:pt x="431965" y="355600"/>
                  </a:lnTo>
                  <a:lnTo>
                    <a:pt x="432066" y="353060"/>
                  </a:lnTo>
                  <a:lnTo>
                    <a:pt x="432155" y="350520"/>
                  </a:lnTo>
                  <a:lnTo>
                    <a:pt x="432244" y="347980"/>
                  </a:lnTo>
                  <a:lnTo>
                    <a:pt x="424002" y="341630"/>
                  </a:lnTo>
                  <a:lnTo>
                    <a:pt x="421576" y="340360"/>
                  </a:lnTo>
                  <a:lnTo>
                    <a:pt x="414147" y="340360"/>
                  </a:lnTo>
                  <a:lnTo>
                    <a:pt x="403085" y="351790"/>
                  </a:lnTo>
                  <a:lnTo>
                    <a:pt x="401802" y="353060"/>
                  </a:lnTo>
                  <a:lnTo>
                    <a:pt x="381698" y="311150"/>
                  </a:lnTo>
                  <a:lnTo>
                    <a:pt x="354330" y="298450"/>
                  </a:lnTo>
                  <a:lnTo>
                    <a:pt x="338848" y="298450"/>
                  </a:lnTo>
                  <a:lnTo>
                    <a:pt x="298589" y="318770"/>
                  </a:lnTo>
                  <a:lnTo>
                    <a:pt x="285851" y="359410"/>
                  </a:lnTo>
                  <a:lnTo>
                    <a:pt x="285750" y="361950"/>
                  </a:lnTo>
                  <a:lnTo>
                    <a:pt x="285648" y="364490"/>
                  </a:lnTo>
                  <a:lnTo>
                    <a:pt x="282930" y="361950"/>
                  </a:lnTo>
                  <a:lnTo>
                    <a:pt x="276669" y="355600"/>
                  </a:lnTo>
                  <a:lnTo>
                    <a:pt x="271551" y="349250"/>
                  </a:lnTo>
                  <a:lnTo>
                    <a:pt x="266395" y="344170"/>
                  </a:lnTo>
                  <a:lnTo>
                    <a:pt x="261251" y="341630"/>
                  </a:lnTo>
                  <a:lnTo>
                    <a:pt x="256184" y="340360"/>
                  </a:lnTo>
                  <a:lnTo>
                    <a:pt x="245452" y="341630"/>
                  </a:lnTo>
                  <a:lnTo>
                    <a:pt x="245567" y="346710"/>
                  </a:lnTo>
                  <a:lnTo>
                    <a:pt x="245668" y="350520"/>
                  </a:lnTo>
                  <a:lnTo>
                    <a:pt x="245783" y="355600"/>
                  </a:lnTo>
                  <a:lnTo>
                    <a:pt x="245910" y="360680"/>
                  </a:lnTo>
                  <a:lnTo>
                    <a:pt x="246037" y="364490"/>
                  </a:lnTo>
                  <a:lnTo>
                    <a:pt x="245846" y="367030"/>
                  </a:lnTo>
                  <a:lnTo>
                    <a:pt x="216319" y="403860"/>
                  </a:lnTo>
                  <a:lnTo>
                    <a:pt x="203669" y="406400"/>
                  </a:lnTo>
                  <a:lnTo>
                    <a:pt x="191236" y="405130"/>
                  </a:lnTo>
                  <a:lnTo>
                    <a:pt x="157784" y="372110"/>
                  </a:lnTo>
                  <a:lnTo>
                    <a:pt x="156959" y="360680"/>
                  </a:lnTo>
                  <a:lnTo>
                    <a:pt x="156857" y="359410"/>
                  </a:lnTo>
                  <a:lnTo>
                    <a:pt x="183311" y="320040"/>
                  </a:lnTo>
                  <a:lnTo>
                    <a:pt x="195059" y="317500"/>
                  </a:lnTo>
                  <a:lnTo>
                    <a:pt x="197650" y="316230"/>
                  </a:lnTo>
                  <a:lnTo>
                    <a:pt x="203250" y="316230"/>
                  </a:lnTo>
                  <a:lnTo>
                    <a:pt x="209562" y="317500"/>
                  </a:lnTo>
                  <a:lnTo>
                    <a:pt x="215569" y="317500"/>
                  </a:lnTo>
                  <a:lnTo>
                    <a:pt x="216712" y="316230"/>
                  </a:lnTo>
                  <a:lnTo>
                    <a:pt x="221322" y="311150"/>
                  </a:lnTo>
                  <a:lnTo>
                    <a:pt x="222161" y="307340"/>
                  </a:lnTo>
                  <a:lnTo>
                    <a:pt x="221488" y="300990"/>
                  </a:lnTo>
                  <a:lnTo>
                    <a:pt x="147066" y="224790"/>
                  </a:lnTo>
                  <a:lnTo>
                    <a:pt x="216877" y="153670"/>
                  </a:lnTo>
                  <a:lnTo>
                    <a:pt x="220776" y="149860"/>
                  </a:lnTo>
                  <a:lnTo>
                    <a:pt x="222542" y="144780"/>
                  </a:lnTo>
                  <a:lnTo>
                    <a:pt x="220522" y="135890"/>
                  </a:lnTo>
                  <a:lnTo>
                    <a:pt x="217424" y="132080"/>
                  </a:lnTo>
                  <a:lnTo>
                    <a:pt x="207924" y="129540"/>
                  </a:lnTo>
                  <a:lnTo>
                    <a:pt x="187604" y="129540"/>
                  </a:lnTo>
                  <a:lnTo>
                    <a:pt x="178460" y="124460"/>
                  </a:lnTo>
                  <a:lnTo>
                    <a:pt x="169913" y="118110"/>
                  </a:lnTo>
                  <a:lnTo>
                    <a:pt x="163309" y="109220"/>
                  </a:lnTo>
                  <a:lnTo>
                    <a:pt x="158889" y="99060"/>
                  </a:lnTo>
                  <a:lnTo>
                    <a:pt x="156921" y="88900"/>
                  </a:lnTo>
                  <a:lnTo>
                    <a:pt x="157518" y="77470"/>
                  </a:lnTo>
                  <a:lnTo>
                    <a:pt x="183819" y="45720"/>
                  </a:lnTo>
                  <a:lnTo>
                    <a:pt x="195364" y="43180"/>
                  </a:lnTo>
                  <a:lnTo>
                    <a:pt x="207365" y="43180"/>
                  </a:lnTo>
                  <a:lnTo>
                    <a:pt x="242925" y="69850"/>
                  </a:lnTo>
                  <a:lnTo>
                    <a:pt x="245745" y="88900"/>
                  </a:lnTo>
                  <a:lnTo>
                    <a:pt x="245491" y="95250"/>
                  </a:lnTo>
                  <a:lnTo>
                    <a:pt x="245389" y="97790"/>
                  </a:lnTo>
                  <a:lnTo>
                    <a:pt x="248069" y="104140"/>
                  </a:lnTo>
                  <a:lnTo>
                    <a:pt x="251282" y="106680"/>
                  </a:lnTo>
                  <a:lnTo>
                    <a:pt x="260134" y="107950"/>
                  </a:lnTo>
                  <a:lnTo>
                    <a:pt x="264909" y="105410"/>
                  </a:lnTo>
                  <a:lnTo>
                    <a:pt x="267589" y="102870"/>
                  </a:lnTo>
                  <a:lnTo>
                    <a:pt x="303250" y="67310"/>
                  </a:lnTo>
                  <a:lnTo>
                    <a:pt x="338912" y="31750"/>
                  </a:lnTo>
                  <a:lnTo>
                    <a:pt x="387870" y="80010"/>
                  </a:lnTo>
                  <a:lnTo>
                    <a:pt x="375767" y="88900"/>
                  </a:lnTo>
                  <a:lnTo>
                    <a:pt x="365607" y="99060"/>
                  </a:lnTo>
                  <a:lnTo>
                    <a:pt x="357695" y="111760"/>
                  </a:lnTo>
                  <a:lnTo>
                    <a:pt x="352323" y="124460"/>
                  </a:lnTo>
                  <a:lnTo>
                    <a:pt x="349834" y="138430"/>
                  </a:lnTo>
                  <a:lnTo>
                    <a:pt x="349872" y="139700"/>
                  </a:lnTo>
                  <a:lnTo>
                    <a:pt x="349986" y="144780"/>
                  </a:lnTo>
                  <a:lnTo>
                    <a:pt x="370459" y="193040"/>
                  </a:lnTo>
                  <a:lnTo>
                    <a:pt x="420306" y="212090"/>
                  </a:lnTo>
                  <a:lnTo>
                    <a:pt x="439077" y="209550"/>
                  </a:lnTo>
                  <a:lnTo>
                    <a:pt x="456145" y="201930"/>
                  </a:lnTo>
                  <a:lnTo>
                    <a:pt x="470687" y="190500"/>
                  </a:lnTo>
                  <a:lnTo>
                    <a:pt x="472541" y="187960"/>
                  </a:lnTo>
                  <a:lnTo>
                    <a:pt x="481863" y="175260"/>
                  </a:lnTo>
                  <a:lnTo>
                    <a:pt x="530821" y="223520"/>
                  </a:lnTo>
                  <a:lnTo>
                    <a:pt x="530821" y="185420"/>
                  </a:lnTo>
                  <a:lnTo>
                    <a:pt x="487984" y="144780"/>
                  </a:lnTo>
                  <a:lnTo>
                    <a:pt x="476186" y="137160"/>
                  </a:lnTo>
                  <a:lnTo>
                    <a:pt x="472236" y="138430"/>
                  </a:lnTo>
                  <a:lnTo>
                    <a:pt x="467220" y="139700"/>
                  </a:lnTo>
                  <a:lnTo>
                    <a:pt x="446735" y="177800"/>
                  </a:lnTo>
                  <a:lnTo>
                    <a:pt x="415036" y="187960"/>
                  </a:lnTo>
                  <a:lnTo>
                    <a:pt x="404279" y="185420"/>
                  </a:lnTo>
                  <a:lnTo>
                    <a:pt x="376021" y="154940"/>
                  </a:lnTo>
                  <a:lnTo>
                    <a:pt x="374599" y="144780"/>
                  </a:lnTo>
                  <a:lnTo>
                    <a:pt x="375678" y="133350"/>
                  </a:lnTo>
                  <a:lnTo>
                    <a:pt x="379209" y="123190"/>
                  </a:lnTo>
                  <a:lnTo>
                    <a:pt x="384898" y="114300"/>
                  </a:lnTo>
                  <a:lnTo>
                    <a:pt x="392518" y="107950"/>
                  </a:lnTo>
                  <a:lnTo>
                    <a:pt x="401828" y="101600"/>
                  </a:lnTo>
                  <a:lnTo>
                    <a:pt x="404126" y="101600"/>
                  </a:lnTo>
                  <a:lnTo>
                    <a:pt x="422338" y="95250"/>
                  </a:lnTo>
                  <a:lnTo>
                    <a:pt x="424903" y="86360"/>
                  </a:lnTo>
                  <a:lnTo>
                    <a:pt x="422910" y="81280"/>
                  </a:lnTo>
                  <a:lnTo>
                    <a:pt x="417487" y="74930"/>
                  </a:lnTo>
                  <a:lnTo>
                    <a:pt x="403847" y="59690"/>
                  </a:lnTo>
                  <a:lnTo>
                    <a:pt x="383806" y="38100"/>
                  </a:lnTo>
                  <a:lnTo>
                    <a:pt x="376999" y="31750"/>
                  </a:lnTo>
                  <a:lnTo>
                    <a:pt x="363385" y="19050"/>
                  </a:lnTo>
                  <a:lnTo>
                    <a:pt x="348627" y="6350"/>
                  </a:lnTo>
                  <a:lnTo>
                    <a:pt x="342188" y="1270"/>
                  </a:lnTo>
                  <a:lnTo>
                    <a:pt x="337642" y="0"/>
                  </a:lnTo>
                  <a:lnTo>
                    <a:pt x="330415" y="3810"/>
                  </a:lnTo>
                  <a:lnTo>
                    <a:pt x="268058" y="67310"/>
                  </a:lnTo>
                  <a:lnTo>
                    <a:pt x="259600" y="48260"/>
                  </a:lnTo>
                  <a:lnTo>
                    <a:pt x="255193" y="43180"/>
                  </a:lnTo>
                  <a:lnTo>
                    <a:pt x="246367" y="33020"/>
                  </a:lnTo>
                  <a:lnTo>
                    <a:pt x="229171" y="22860"/>
                  </a:lnTo>
                  <a:lnTo>
                    <a:pt x="208775" y="17780"/>
                  </a:lnTo>
                  <a:lnTo>
                    <a:pt x="187439" y="17780"/>
                  </a:lnTo>
                  <a:lnTo>
                    <a:pt x="151892" y="36830"/>
                  </a:lnTo>
                  <a:lnTo>
                    <a:pt x="131610" y="82550"/>
                  </a:lnTo>
                  <a:lnTo>
                    <a:pt x="132410" y="97790"/>
                  </a:lnTo>
                  <a:lnTo>
                    <a:pt x="153847" y="137160"/>
                  </a:lnTo>
                  <a:lnTo>
                    <a:pt x="180809" y="153670"/>
                  </a:lnTo>
                  <a:lnTo>
                    <a:pt x="116916" y="219710"/>
                  </a:lnTo>
                  <a:lnTo>
                    <a:pt x="116738" y="219710"/>
                  </a:lnTo>
                  <a:lnTo>
                    <a:pt x="115023" y="223520"/>
                  </a:lnTo>
                  <a:lnTo>
                    <a:pt x="116179" y="228600"/>
                  </a:lnTo>
                  <a:lnTo>
                    <a:pt x="119837" y="232410"/>
                  </a:lnTo>
                  <a:lnTo>
                    <a:pt x="181762" y="294640"/>
                  </a:lnTo>
                  <a:lnTo>
                    <a:pt x="180848" y="294640"/>
                  </a:lnTo>
                  <a:lnTo>
                    <a:pt x="146100" y="318770"/>
                  </a:lnTo>
                  <a:lnTo>
                    <a:pt x="132397" y="351790"/>
                  </a:lnTo>
                  <a:lnTo>
                    <a:pt x="132435" y="355600"/>
                  </a:lnTo>
                  <a:lnTo>
                    <a:pt x="132549" y="370840"/>
                  </a:lnTo>
                  <a:lnTo>
                    <a:pt x="137325" y="388620"/>
                  </a:lnTo>
                  <a:lnTo>
                    <a:pt x="146177" y="403860"/>
                  </a:lnTo>
                  <a:lnTo>
                    <a:pt x="158648" y="416560"/>
                  </a:lnTo>
                  <a:lnTo>
                    <a:pt x="174269" y="425450"/>
                  </a:lnTo>
                  <a:lnTo>
                    <a:pt x="143141" y="518160"/>
                  </a:lnTo>
                  <a:lnTo>
                    <a:pt x="143141" y="529590"/>
                  </a:lnTo>
                  <a:lnTo>
                    <a:pt x="143332" y="532130"/>
                  </a:lnTo>
                  <a:lnTo>
                    <a:pt x="156781" y="571500"/>
                  </a:lnTo>
                  <a:lnTo>
                    <a:pt x="175374" y="610870"/>
                  </a:lnTo>
                  <a:lnTo>
                    <a:pt x="181825" y="624840"/>
                  </a:lnTo>
                  <a:lnTo>
                    <a:pt x="187617" y="640080"/>
                  </a:lnTo>
                  <a:lnTo>
                    <a:pt x="192354" y="654050"/>
                  </a:lnTo>
                  <a:lnTo>
                    <a:pt x="193382" y="656590"/>
                  </a:lnTo>
                  <a:lnTo>
                    <a:pt x="194652" y="684530"/>
                  </a:lnTo>
                  <a:lnTo>
                    <a:pt x="194767" y="687070"/>
                  </a:lnTo>
                  <a:lnTo>
                    <a:pt x="209169" y="688340"/>
                  </a:lnTo>
                  <a:lnTo>
                    <a:pt x="212674" y="688340"/>
                  </a:lnTo>
                  <a:lnTo>
                    <a:pt x="215176" y="685800"/>
                  </a:lnTo>
                  <a:lnTo>
                    <a:pt x="218325" y="680720"/>
                  </a:lnTo>
                  <a:lnTo>
                    <a:pt x="219646" y="674370"/>
                  </a:lnTo>
                  <a:lnTo>
                    <a:pt x="219773" y="666750"/>
                  </a:lnTo>
                  <a:lnTo>
                    <a:pt x="219456" y="661670"/>
                  </a:lnTo>
                  <a:lnTo>
                    <a:pt x="219379" y="660400"/>
                  </a:lnTo>
                  <a:lnTo>
                    <a:pt x="199732" y="604520"/>
                  </a:lnTo>
                  <a:lnTo>
                    <a:pt x="184734" y="571500"/>
                  </a:lnTo>
                  <a:lnTo>
                    <a:pt x="176149" y="552450"/>
                  </a:lnTo>
                  <a:lnTo>
                    <a:pt x="172935" y="543560"/>
                  </a:lnTo>
                  <a:lnTo>
                    <a:pt x="172453" y="542290"/>
                  </a:lnTo>
                  <a:lnTo>
                    <a:pt x="166700" y="528320"/>
                  </a:lnTo>
                  <a:lnTo>
                    <a:pt x="168554" y="518160"/>
                  </a:lnTo>
                  <a:lnTo>
                    <a:pt x="197777" y="431800"/>
                  </a:lnTo>
                  <a:lnTo>
                    <a:pt x="199453" y="431800"/>
                  </a:lnTo>
                  <a:lnTo>
                    <a:pt x="216166" y="429260"/>
                  </a:lnTo>
                  <a:lnTo>
                    <a:pt x="231698" y="424180"/>
                  </a:lnTo>
                  <a:lnTo>
                    <a:pt x="245452" y="415290"/>
                  </a:lnTo>
                  <a:lnTo>
                    <a:pt x="254292" y="406400"/>
                  </a:lnTo>
                  <a:lnTo>
                    <a:pt x="256819" y="403860"/>
                  </a:lnTo>
                  <a:lnTo>
                    <a:pt x="260413" y="398780"/>
                  </a:lnTo>
                  <a:lnTo>
                    <a:pt x="266230" y="384810"/>
                  </a:lnTo>
                  <a:lnTo>
                    <a:pt x="267703" y="382270"/>
                  </a:lnTo>
                  <a:lnTo>
                    <a:pt x="267893" y="381000"/>
                  </a:lnTo>
                  <a:lnTo>
                    <a:pt x="268566" y="381000"/>
                  </a:lnTo>
                  <a:lnTo>
                    <a:pt x="270332" y="382270"/>
                  </a:lnTo>
                  <a:lnTo>
                    <a:pt x="285102" y="397510"/>
                  </a:lnTo>
                  <a:lnTo>
                    <a:pt x="285788" y="400050"/>
                  </a:lnTo>
                  <a:lnTo>
                    <a:pt x="285788" y="401320"/>
                  </a:lnTo>
                  <a:lnTo>
                    <a:pt x="285915" y="441960"/>
                  </a:lnTo>
                  <a:lnTo>
                    <a:pt x="286029" y="478790"/>
                  </a:lnTo>
                  <a:lnTo>
                    <a:pt x="286143" y="519430"/>
                  </a:lnTo>
                  <a:lnTo>
                    <a:pt x="287235" y="524510"/>
                  </a:lnTo>
                  <a:lnTo>
                    <a:pt x="291223" y="528320"/>
                  </a:lnTo>
                  <a:lnTo>
                    <a:pt x="302120" y="529590"/>
                  </a:lnTo>
                  <a:lnTo>
                    <a:pt x="307187" y="527050"/>
                  </a:lnTo>
                  <a:lnTo>
                    <a:pt x="309486" y="521970"/>
                  </a:lnTo>
                  <a:lnTo>
                    <a:pt x="309600" y="518160"/>
                  </a:lnTo>
                  <a:lnTo>
                    <a:pt x="309727" y="504190"/>
                  </a:lnTo>
                  <a:lnTo>
                    <a:pt x="309841" y="488950"/>
                  </a:lnTo>
                  <a:lnTo>
                    <a:pt x="309956" y="474980"/>
                  </a:lnTo>
                  <a:lnTo>
                    <a:pt x="310070" y="462280"/>
                  </a:lnTo>
                  <a:lnTo>
                    <a:pt x="310146" y="452120"/>
                  </a:lnTo>
                  <a:lnTo>
                    <a:pt x="310235" y="441960"/>
                  </a:lnTo>
                  <a:lnTo>
                    <a:pt x="310349" y="427990"/>
                  </a:lnTo>
                  <a:lnTo>
                    <a:pt x="310451" y="415290"/>
                  </a:lnTo>
                  <a:lnTo>
                    <a:pt x="310578" y="400050"/>
                  </a:lnTo>
                  <a:lnTo>
                    <a:pt x="310705" y="384810"/>
                  </a:lnTo>
                  <a:lnTo>
                    <a:pt x="310730" y="381000"/>
                  </a:lnTo>
                  <a:lnTo>
                    <a:pt x="310857" y="367030"/>
                  </a:lnTo>
                  <a:lnTo>
                    <a:pt x="324065" y="328930"/>
                  </a:lnTo>
                  <a:lnTo>
                    <a:pt x="345160" y="322580"/>
                  </a:lnTo>
                  <a:lnTo>
                    <a:pt x="355739" y="325120"/>
                  </a:lnTo>
                  <a:lnTo>
                    <a:pt x="365455" y="330200"/>
                  </a:lnTo>
                  <a:lnTo>
                    <a:pt x="372986" y="339090"/>
                  </a:lnTo>
                  <a:lnTo>
                    <a:pt x="377037" y="351790"/>
                  </a:lnTo>
                  <a:lnTo>
                    <a:pt x="378345" y="367030"/>
                  </a:lnTo>
                  <a:lnTo>
                    <a:pt x="378231" y="403860"/>
                  </a:lnTo>
                  <a:lnTo>
                    <a:pt x="378142" y="406400"/>
                  </a:lnTo>
                  <a:lnTo>
                    <a:pt x="377291" y="424180"/>
                  </a:lnTo>
                  <a:lnTo>
                    <a:pt x="376123" y="452120"/>
                  </a:lnTo>
                  <a:lnTo>
                    <a:pt x="378625" y="510540"/>
                  </a:lnTo>
                  <a:lnTo>
                    <a:pt x="394881" y="554990"/>
                  </a:lnTo>
                  <a:lnTo>
                    <a:pt x="396405" y="558800"/>
                  </a:lnTo>
                  <a:lnTo>
                    <a:pt x="400342" y="579120"/>
                  </a:lnTo>
                  <a:lnTo>
                    <a:pt x="399199" y="596900"/>
                  </a:lnTo>
                  <a:lnTo>
                    <a:pt x="394716" y="612140"/>
                  </a:lnTo>
                  <a:lnTo>
                    <a:pt x="383590" y="637540"/>
                  </a:lnTo>
                  <a:lnTo>
                    <a:pt x="379399" y="648970"/>
                  </a:lnTo>
                  <a:lnTo>
                    <a:pt x="376936" y="661670"/>
                  </a:lnTo>
                  <a:lnTo>
                    <a:pt x="376999" y="666750"/>
                  </a:lnTo>
                  <a:lnTo>
                    <a:pt x="377113" y="676910"/>
                  </a:lnTo>
                  <a:lnTo>
                    <a:pt x="378040" y="684530"/>
                  </a:lnTo>
                  <a:lnTo>
                    <a:pt x="383933" y="688340"/>
                  </a:lnTo>
                  <a:lnTo>
                    <a:pt x="394792" y="688340"/>
                  </a:lnTo>
                  <a:lnTo>
                    <a:pt x="400773" y="685800"/>
                  </a:lnTo>
                  <a:lnTo>
                    <a:pt x="402424" y="674370"/>
                  </a:lnTo>
                  <a:lnTo>
                    <a:pt x="401701" y="661670"/>
                  </a:lnTo>
                  <a:lnTo>
                    <a:pt x="401624" y="660400"/>
                  </a:lnTo>
                  <a:lnTo>
                    <a:pt x="401561" y="659130"/>
                  </a:lnTo>
                  <a:lnTo>
                    <a:pt x="403110" y="651510"/>
                  </a:lnTo>
                  <a:lnTo>
                    <a:pt x="415823" y="628650"/>
                  </a:lnTo>
                  <a:lnTo>
                    <a:pt x="417283" y="624840"/>
                  </a:lnTo>
                  <a:lnTo>
                    <a:pt x="423189" y="604520"/>
                  </a:lnTo>
                  <a:lnTo>
                    <a:pt x="425081" y="584200"/>
                  </a:lnTo>
                  <a:lnTo>
                    <a:pt x="422986" y="563880"/>
                  </a:lnTo>
                  <a:lnTo>
                    <a:pt x="416877" y="542290"/>
                  </a:lnTo>
                  <a:lnTo>
                    <a:pt x="415404" y="538480"/>
                  </a:lnTo>
                  <a:lnTo>
                    <a:pt x="403885" y="516890"/>
                  </a:lnTo>
                  <a:lnTo>
                    <a:pt x="403580" y="510540"/>
                  </a:lnTo>
                  <a:lnTo>
                    <a:pt x="403466" y="508000"/>
                  </a:lnTo>
                  <a:lnTo>
                    <a:pt x="419684" y="518160"/>
                  </a:lnTo>
                  <a:lnTo>
                    <a:pt x="437870" y="525780"/>
                  </a:lnTo>
                  <a:lnTo>
                    <a:pt x="480199" y="520700"/>
                  </a:lnTo>
                  <a:lnTo>
                    <a:pt x="489559" y="508000"/>
                  </a:lnTo>
                  <a:lnTo>
                    <a:pt x="490855" y="505460"/>
                  </a:lnTo>
                  <a:lnTo>
                    <a:pt x="493179" y="497840"/>
                  </a:lnTo>
                  <a:lnTo>
                    <a:pt x="493407" y="494030"/>
                  </a:lnTo>
                  <a:lnTo>
                    <a:pt x="493331" y="474980"/>
                  </a:lnTo>
                  <a:lnTo>
                    <a:pt x="492836" y="454660"/>
                  </a:lnTo>
                  <a:lnTo>
                    <a:pt x="492912" y="430530"/>
                  </a:lnTo>
                  <a:lnTo>
                    <a:pt x="493014" y="429260"/>
                  </a:lnTo>
                  <a:lnTo>
                    <a:pt x="493128" y="427990"/>
                  </a:lnTo>
                  <a:lnTo>
                    <a:pt x="517194" y="417830"/>
                  </a:lnTo>
                  <a:lnTo>
                    <a:pt x="528243" y="406400"/>
                  </a:lnTo>
                  <a:lnTo>
                    <a:pt x="533158" y="401320"/>
                  </a:lnTo>
                  <a:lnTo>
                    <a:pt x="542048" y="381000"/>
                  </a:lnTo>
                  <a:lnTo>
                    <a:pt x="544855" y="361950"/>
                  </a:lnTo>
                  <a:lnTo>
                    <a:pt x="541489" y="339090"/>
                  </a:lnTo>
                  <a:lnTo>
                    <a:pt x="531634" y="320040"/>
                  </a:lnTo>
                  <a:lnTo>
                    <a:pt x="527748" y="316230"/>
                  </a:lnTo>
                  <a:lnTo>
                    <a:pt x="516089" y="304800"/>
                  </a:lnTo>
                  <a:lnTo>
                    <a:pt x="495668" y="295910"/>
                  </a:lnTo>
                  <a:lnTo>
                    <a:pt x="557352" y="232410"/>
                  </a:lnTo>
                  <a:lnTo>
                    <a:pt x="560324" y="227330"/>
                  </a:lnTo>
                  <a:lnTo>
                    <a:pt x="560400" y="220980"/>
                  </a:lnTo>
                  <a:close/>
                </a:path>
                <a:path w="687705" h="688340">
                  <a:moveTo>
                    <a:pt x="667092" y="390258"/>
                  </a:moveTo>
                  <a:lnTo>
                    <a:pt x="661123" y="385191"/>
                  </a:lnTo>
                  <a:lnTo>
                    <a:pt x="598347" y="349313"/>
                  </a:lnTo>
                  <a:lnTo>
                    <a:pt x="594029" y="347446"/>
                  </a:lnTo>
                  <a:lnTo>
                    <a:pt x="587946" y="348729"/>
                  </a:lnTo>
                  <a:lnTo>
                    <a:pt x="582142" y="355066"/>
                  </a:lnTo>
                  <a:lnTo>
                    <a:pt x="580948" y="358063"/>
                  </a:lnTo>
                  <a:lnTo>
                    <a:pt x="581583" y="365023"/>
                  </a:lnTo>
                  <a:lnTo>
                    <a:pt x="627773" y="394601"/>
                  </a:lnTo>
                  <a:lnTo>
                    <a:pt x="635101" y="398526"/>
                  </a:lnTo>
                  <a:lnTo>
                    <a:pt x="642137" y="402602"/>
                  </a:lnTo>
                  <a:lnTo>
                    <a:pt x="648906" y="407009"/>
                  </a:lnTo>
                  <a:lnTo>
                    <a:pt x="650570" y="407581"/>
                  </a:lnTo>
                  <a:lnTo>
                    <a:pt x="652170" y="407847"/>
                  </a:lnTo>
                  <a:lnTo>
                    <a:pt x="658622" y="407847"/>
                  </a:lnTo>
                  <a:lnTo>
                    <a:pt x="662533" y="405003"/>
                  </a:lnTo>
                  <a:lnTo>
                    <a:pt x="667092" y="397027"/>
                  </a:lnTo>
                  <a:lnTo>
                    <a:pt x="667092" y="390258"/>
                  </a:lnTo>
                  <a:close/>
                </a:path>
                <a:path w="687705" h="688340">
                  <a:moveTo>
                    <a:pt x="667359" y="62992"/>
                  </a:moveTo>
                  <a:lnTo>
                    <a:pt x="661454" y="52463"/>
                  </a:lnTo>
                  <a:lnTo>
                    <a:pt x="655828" y="50088"/>
                  </a:lnTo>
                  <a:lnTo>
                    <a:pt x="649770" y="51777"/>
                  </a:lnTo>
                  <a:lnTo>
                    <a:pt x="643191" y="55994"/>
                  </a:lnTo>
                  <a:lnTo>
                    <a:pt x="636117" y="60045"/>
                  </a:lnTo>
                  <a:lnTo>
                    <a:pt x="596163" y="81559"/>
                  </a:lnTo>
                  <a:lnTo>
                    <a:pt x="580720" y="99148"/>
                  </a:lnTo>
                  <a:lnTo>
                    <a:pt x="584936" y="107810"/>
                  </a:lnTo>
                  <a:lnTo>
                    <a:pt x="589343" y="110299"/>
                  </a:lnTo>
                  <a:lnTo>
                    <a:pt x="594283" y="110299"/>
                  </a:lnTo>
                  <a:lnTo>
                    <a:pt x="595566" y="110299"/>
                  </a:lnTo>
                  <a:lnTo>
                    <a:pt x="596874" y="110134"/>
                  </a:lnTo>
                  <a:lnTo>
                    <a:pt x="598436" y="109689"/>
                  </a:lnTo>
                  <a:lnTo>
                    <a:pt x="662127" y="73088"/>
                  </a:lnTo>
                  <a:lnTo>
                    <a:pt x="666457" y="69011"/>
                  </a:lnTo>
                  <a:lnTo>
                    <a:pt x="667359" y="62992"/>
                  </a:lnTo>
                  <a:close/>
                </a:path>
                <a:path w="687705" h="688340">
                  <a:moveTo>
                    <a:pt x="687489" y="224180"/>
                  </a:moveTo>
                  <a:lnTo>
                    <a:pt x="684301" y="218287"/>
                  </a:lnTo>
                  <a:lnTo>
                    <a:pt x="677011" y="217170"/>
                  </a:lnTo>
                  <a:lnTo>
                    <a:pt x="602919" y="217424"/>
                  </a:lnTo>
                  <a:lnTo>
                    <a:pt x="596265" y="219379"/>
                  </a:lnTo>
                  <a:lnTo>
                    <a:pt x="593623" y="225374"/>
                  </a:lnTo>
                  <a:lnTo>
                    <a:pt x="594347" y="236461"/>
                  </a:lnTo>
                  <a:lnTo>
                    <a:pt x="640702" y="243166"/>
                  </a:lnTo>
                  <a:lnTo>
                    <a:pt x="652106" y="243090"/>
                  </a:lnTo>
                  <a:lnTo>
                    <a:pt x="687489" y="22418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6991066" y="650476"/>
            <a:ext cx="356235" cy="496570"/>
            <a:chOff x="6991066" y="650476"/>
            <a:chExt cx="356235" cy="496570"/>
          </a:xfrm>
        </p:grpSpPr>
        <p:sp>
          <p:nvSpPr>
            <p:cNvPr id="26" name="object 26" descr=""/>
            <p:cNvSpPr/>
            <p:nvPr/>
          </p:nvSpPr>
          <p:spPr>
            <a:xfrm>
              <a:off x="6991066" y="650476"/>
              <a:ext cx="356235" cy="496570"/>
            </a:xfrm>
            <a:custGeom>
              <a:avLst/>
              <a:gdLst/>
              <a:ahLst/>
              <a:cxnLst/>
              <a:rect l="l" t="t" r="r" b="b"/>
              <a:pathLst>
                <a:path w="356234" h="496569">
                  <a:moveTo>
                    <a:pt x="256482" y="0"/>
                  </a:moveTo>
                  <a:lnTo>
                    <a:pt x="7596" y="0"/>
                  </a:lnTo>
                  <a:lnTo>
                    <a:pt x="2647" y="882"/>
                  </a:lnTo>
                  <a:lnTo>
                    <a:pt x="39" y="3869"/>
                  </a:lnTo>
                  <a:lnTo>
                    <a:pt x="0" y="490699"/>
                  </a:lnTo>
                  <a:lnTo>
                    <a:pt x="1568" y="494237"/>
                  </a:lnTo>
                  <a:lnTo>
                    <a:pt x="5059" y="495419"/>
                  </a:lnTo>
                  <a:lnTo>
                    <a:pt x="345693" y="496475"/>
                  </a:lnTo>
                  <a:lnTo>
                    <a:pt x="348716" y="496475"/>
                  </a:lnTo>
                  <a:lnTo>
                    <a:pt x="353692" y="495419"/>
                  </a:lnTo>
                  <a:lnTo>
                    <a:pt x="355260" y="491763"/>
                  </a:lnTo>
                  <a:lnTo>
                    <a:pt x="355286" y="479950"/>
                  </a:lnTo>
                  <a:lnTo>
                    <a:pt x="16674" y="479950"/>
                  </a:lnTo>
                  <a:lnTo>
                    <a:pt x="16674" y="16225"/>
                  </a:lnTo>
                  <a:lnTo>
                    <a:pt x="273797" y="16225"/>
                  </a:lnTo>
                  <a:lnTo>
                    <a:pt x="256482" y="0"/>
                  </a:lnTo>
                  <a:close/>
                </a:path>
                <a:path w="356234" h="496569">
                  <a:moveTo>
                    <a:pt x="273797" y="16225"/>
                  </a:moveTo>
                  <a:lnTo>
                    <a:pt x="247339" y="16225"/>
                  </a:lnTo>
                  <a:lnTo>
                    <a:pt x="247339" y="105690"/>
                  </a:lnTo>
                  <a:lnTo>
                    <a:pt x="253241" y="109630"/>
                  </a:lnTo>
                  <a:lnTo>
                    <a:pt x="339610" y="109630"/>
                  </a:lnTo>
                  <a:lnTo>
                    <a:pt x="339610" y="479950"/>
                  </a:lnTo>
                  <a:lnTo>
                    <a:pt x="355286" y="479950"/>
                  </a:lnTo>
                  <a:lnTo>
                    <a:pt x="356118" y="109630"/>
                  </a:lnTo>
                  <a:lnTo>
                    <a:pt x="356135" y="102436"/>
                  </a:lnTo>
                  <a:lnTo>
                    <a:pt x="354850" y="97132"/>
                  </a:lnTo>
                  <a:lnTo>
                    <a:pt x="350885" y="93145"/>
                  </a:lnTo>
                  <a:lnTo>
                    <a:pt x="262721" y="93145"/>
                  </a:lnTo>
                  <a:lnTo>
                    <a:pt x="262721" y="28313"/>
                  </a:lnTo>
                  <a:lnTo>
                    <a:pt x="286413" y="28313"/>
                  </a:lnTo>
                  <a:lnTo>
                    <a:pt x="281603" y="23540"/>
                  </a:lnTo>
                  <a:lnTo>
                    <a:pt x="273797" y="16225"/>
                  </a:lnTo>
                  <a:close/>
                </a:path>
                <a:path w="356234" h="496569">
                  <a:moveTo>
                    <a:pt x="286413" y="28313"/>
                  </a:moveTo>
                  <a:lnTo>
                    <a:pt x="262721" y="28313"/>
                  </a:lnTo>
                  <a:lnTo>
                    <a:pt x="328624" y="93145"/>
                  </a:lnTo>
                  <a:lnTo>
                    <a:pt x="350885" y="93145"/>
                  </a:lnTo>
                  <a:lnTo>
                    <a:pt x="330462" y="72607"/>
                  </a:lnTo>
                  <a:lnTo>
                    <a:pt x="306161" y="47915"/>
                  </a:lnTo>
                  <a:lnTo>
                    <a:pt x="286413" y="2831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75154" y="751870"/>
              <a:ext cx="187570" cy="186511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7041819" y="968850"/>
              <a:ext cx="257810" cy="120014"/>
            </a:xfrm>
            <a:custGeom>
              <a:avLst/>
              <a:gdLst/>
              <a:ahLst/>
              <a:cxnLst/>
              <a:rect l="l" t="t" r="r" b="b"/>
              <a:pathLst>
                <a:path w="257809" h="120015">
                  <a:moveTo>
                    <a:pt x="254838" y="59994"/>
                  </a:moveTo>
                  <a:lnTo>
                    <a:pt x="252818" y="54635"/>
                  </a:lnTo>
                  <a:lnTo>
                    <a:pt x="246583" y="51676"/>
                  </a:lnTo>
                  <a:lnTo>
                    <a:pt x="6235" y="51930"/>
                  </a:lnTo>
                  <a:lnTo>
                    <a:pt x="1193" y="55689"/>
                  </a:lnTo>
                  <a:lnTo>
                    <a:pt x="0" y="60909"/>
                  </a:lnTo>
                  <a:lnTo>
                    <a:pt x="2413" y="65709"/>
                  </a:lnTo>
                  <a:lnTo>
                    <a:pt x="8178" y="68211"/>
                  </a:lnTo>
                  <a:lnTo>
                    <a:pt x="246583" y="68211"/>
                  </a:lnTo>
                  <a:lnTo>
                    <a:pt x="252717" y="65316"/>
                  </a:lnTo>
                  <a:lnTo>
                    <a:pt x="254838" y="59994"/>
                  </a:lnTo>
                  <a:close/>
                </a:path>
                <a:path w="257809" h="120015">
                  <a:moveTo>
                    <a:pt x="256908" y="113157"/>
                  </a:moveTo>
                  <a:lnTo>
                    <a:pt x="254330" y="103746"/>
                  </a:lnTo>
                  <a:lnTo>
                    <a:pt x="247713" y="103289"/>
                  </a:lnTo>
                  <a:lnTo>
                    <a:pt x="7048" y="103289"/>
                  </a:lnTo>
                  <a:lnTo>
                    <a:pt x="825" y="107911"/>
                  </a:lnTo>
                  <a:lnTo>
                    <a:pt x="457" y="113639"/>
                  </a:lnTo>
                  <a:lnTo>
                    <a:pt x="4762" y="118338"/>
                  </a:lnTo>
                  <a:lnTo>
                    <a:pt x="12560" y="119862"/>
                  </a:lnTo>
                  <a:lnTo>
                    <a:pt x="242201" y="119862"/>
                  </a:lnTo>
                  <a:lnTo>
                    <a:pt x="244487" y="119684"/>
                  </a:lnTo>
                  <a:lnTo>
                    <a:pt x="250888" y="118681"/>
                  </a:lnTo>
                  <a:lnTo>
                    <a:pt x="252336" y="117348"/>
                  </a:lnTo>
                  <a:lnTo>
                    <a:pt x="256908" y="113157"/>
                  </a:lnTo>
                  <a:close/>
                </a:path>
                <a:path w="257809" h="120015">
                  <a:moveTo>
                    <a:pt x="257429" y="7289"/>
                  </a:moveTo>
                  <a:lnTo>
                    <a:pt x="252323" y="2527"/>
                  </a:lnTo>
                  <a:lnTo>
                    <a:pt x="250774" y="1104"/>
                  </a:lnTo>
                  <a:lnTo>
                    <a:pt x="245579" y="190"/>
                  </a:lnTo>
                  <a:lnTo>
                    <a:pt x="243306" y="0"/>
                  </a:lnTo>
                  <a:lnTo>
                    <a:pt x="11455" y="0"/>
                  </a:lnTo>
                  <a:lnTo>
                    <a:pt x="3873" y="1955"/>
                  </a:lnTo>
                  <a:lnTo>
                    <a:pt x="228" y="7099"/>
                  </a:lnTo>
                  <a:lnTo>
                    <a:pt x="1371" y="12827"/>
                  </a:lnTo>
                  <a:lnTo>
                    <a:pt x="8178" y="16560"/>
                  </a:lnTo>
                  <a:lnTo>
                    <a:pt x="246583" y="16560"/>
                  </a:lnTo>
                  <a:lnTo>
                    <a:pt x="253809" y="16662"/>
                  </a:lnTo>
                  <a:lnTo>
                    <a:pt x="257429" y="728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21055" y="796674"/>
              <a:ext cx="96248" cy="97377"/>
            </a:xfrm>
            <a:prstGeom prst="rect">
              <a:avLst/>
            </a:prstGeom>
          </p:spPr>
        </p:pic>
      </p:grpSp>
      <p:sp>
        <p:nvSpPr>
          <p:cNvPr id="30" name="object 30" descr=""/>
          <p:cNvSpPr/>
          <p:nvPr/>
        </p:nvSpPr>
        <p:spPr>
          <a:xfrm>
            <a:off x="6911276" y="6443350"/>
            <a:ext cx="515620" cy="515620"/>
          </a:xfrm>
          <a:custGeom>
            <a:avLst/>
            <a:gdLst/>
            <a:ahLst/>
            <a:cxnLst/>
            <a:rect l="l" t="t" r="r" b="b"/>
            <a:pathLst>
              <a:path w="515620" h="515620">
                <a:moveTo>
                  <a:pt x="70396" y="167513"/>
                </a:moveTo>
                <a:lnTo>
                  <a:pt x="67995" y="163080"/>
                </a:lnTo>
                <a:lnTo>
                  <a:pt x="62534" y="162242"/>
                </a:lnTo>
                <a:lnTo>
                  <a:pt x="6972" y="162445"/>
                </a:lnTo>
                <a:lnTo>
                  <a:pt x="1981" y="163906"/>
                </a:lnTo>
                <a:lnTo>
                  <a:pt x="0" y="168402"/>
                </a:lnTo>
                <a:lnTo>
                  <a:pt x="533" y="176707"/>
                </a:lnTo>
                <a:lnTo>
                  <a:pt x="35306" y="181749"/>
                </a:lnTo>
                <a:lnTo>
                  <a:pt x="51739" y="181508"/>
                </a:lnTo>
                <a:lnTo>
                  <a:pt x="70396" y="167513"/>
                </a:lnTo>
                <a:close/>
              </a:path>
              <a:path w="515620" h="515620">
                <a:moveTo>
                  <a:pt x="80721" y="72504"/>
                </a:moveTo>
                <a:lnTo>
                  <a:pt x="39649" y="43561"/>
                </a:lnTo>
                <a:lnTo>
                  <a:pt x="26377" y="37376"/>
                </a:lnTo>
                <a:lnTo>
                  <a:pt x="19799" y="38798"/>
                </a:lnTo>
                <a:lnTo>
                  <a:pt x="17272" y="41465"/>
                </a:lnTo>
                <a:lnTo>
                  <a:pt x="15722" y="48831"/>
                </a:lnTo>
                <a:lnTo>
                  <a:pt x="17068" y="52616"/>
                </a:lnTo>
                <a:lnTo>
                  <a:pt x="20002" y="54749"/>
                </a:lnTo>
                <a:lnTo>
                  <a:pt x="67322" y="81737"/>
                </a:lnTo>
                <a:lnTo>
                  <a:pt x="69164" y="81838"/>
                </a:lnTo>
                <a:lnTo>
                  <a:pt x="73939" y="81838"/>
                </a:lnTo>
                <a:lnTo>
                  <a:pt x="77749" y="79794"/>
                </a:lnTo>
                <a:lnTo>
                  <a:pt x="80721" y="72504"/>
                </a:lnTo>
                <a:close/>
              </a:path>
              <a:path w="515620" h="515620">
                <a:moveTo>
                  <a:pt x="80784" y="267347"/>
                </a:moveTo>
                <a:lnTo>
                  <a:pt x="74891" y="260908"/>
                </a:lnTo>
                <a:lnTo>
                  <a:pt x="70319" y="259956"/>
                </a:lnTo>
                <a:lnTo>
                  <a:pt x="66979" y="261429"/>
                </a:lnTo>
                <a:lnTo>
                  <a:pt x="60375" y="265874"/>
                </a:lnTo>
                <a:lnTo>
                  <a:pt x="38620" y="277114"/>
                </a:lnTo>
                <a:lnTo>
                  <a:pt x="15417" y="296557"/>
                </a:lnTo>
                <a:lnTo>
                  <a:pt x="18656" y="302920"/>
                </a:lnTo>
                <a:lnTo>
                  <a:pt x="21615" y="305193"/>
                </a:lnTo>
                <a:lnTo>
                  <a:pt x="26733" y="305193"/>
                </a:lnTo>
                <a:lnTo>
                  <a:pt x="27978" y="305003"/>
                </a:lnTo>
                <a:lnTo>
                  <a:pt x="29311" y="304558"/>
                </a:lnTo>
                <a:lnTo>
                  <a:pt x="76822" y="277101"/>
                </a:lnTo>
                <a:lnTo>
                  <a:pt x="80594" y="273075"/>
                </a:lnTo>
                <a:lnTo>
                  <a:pt x="80784" y="267347"/>
                </a:lnTo>
                <a:close/>
              </a:path>
              <a:path w="515620" h="515620">
                <a:moveTo>
                  <a:pt x="422668" y="167640"/>
                </a:moveTo>
                <a:lnTo>
                  <a:pt x="420192" y="163830"/>
                </a:lnTo>
                <a:lnTo>
                  <a:pt x="415861" y="158750"/>
                </a:lnTo>
                <a:lnTo>
                  <a:pt x="405371" y="146050"/>
                </a:lnTo>
                <a:lnTo>
                  <a:pt x="398119" y="138595"/>
                </a:lnTo>
                <a:lnTo>
                  <a:pt x="398119" y="167640"/>
                </a:lnTo>
                <a:lnTo>
                  <a:pt x="344627" y="220980"/>
                </a:lnTo>
                <a:lnTo>
                  <a:pt x="342303" y="223520"/>
                </a:lnTo>
                <a:lnTo>
                  <a:pt x="341185" y="226060"/>
                </a:lnTo>
                <a:lnTo>
                  <a:pt x="342265" y="233680"/>
                </a:lnTo>
                <a:lnTo>
                  <a:pt x="343992" y="234950"/>
                </a:lnTo>
                <a:lnTo>
                  <a:pt x="348830" y="237490"/>
                </a:lnTo>
                <a:lnTo>
                  <a:pt x="361010" y="237490"/>
                </a:lnTo>
                <a:lnTo>
                  <a:pt x="370166" y="240030"/>
                </a:lnTo>
                <a:lnTo>
                  <a:pt x="378066" y="245110"/>
                </a:lnTo>
                <a:lnTo>
                  <a:pt x="384289" y="251460"/>
                </a:lnTo>
                <a:lnTo>
                  <a:pt x="388454" y="260350"/>
                </a:lnTo>
                <a:lnTo>
                  <a:pt x="390131" y="270510"/>
                </a:lnTo>
                <a:lnTo>
                  <a:pt x="389013" y="279400"/>
                </a:lnTo>
                <a:lnTo>
                  <a:pt x="355396" y="304800"/>
                </a:lnTo>
                <a:lnTo>
                  <a:pt x="351688" y="303707"/>
                </a:lnTo>
                <a:lnTo>
                  <a:pt x="351688" y="331470"/>
                </a:lnTo>
                <a:lnTo>
                  <a:pt x="351688" y="361950"/>
                </a:lnTo>
                <a:lnTo>
                  <a:pt x="351383" y="369570"/>
                </a:lnTo>
                <a:lnTo>
                  <a:pt x="351066" y="372110"/>
                </a:lnTo>
                <a:lnTo>
                  <a:pt x="350037" y="374650"/>
                </a:lnTo>
                <a:lnTo>
                  <a:pt x="344576" y="378460"/>
                </a:lnTo>
                <a:lnTo>
                  <a:pt x="338378" y="377190"/>
                </a:lnTo>
                <a:lnTo>
                  <a:pt x="304139" y="349250"/>
                </a:lnTo>
                <a:lnTo>
                  <a:pt x="301104" y="323850"/>
                </a:lnTo>
                <a:lnTo>
                  <a:pt x="301205" y="297180"/>
                </a:lnTo>
                <a:lnTo>
                  <a:pt x="301282" y="295910"/>
                </a:lnTo>
                <a:lnTo>
                  <a:pt x="301358" y="294640"/>
                </a:lnTo>
                <a:lnTo>
                  <a:pt x="301434" y="293370"/>
                </a:lnTo>
                <a:lnTo>
                  <a:pt x="301663" y="290830"/>
                </a:lnTo>
                <a:lnTo>
                  <a:pt x="301764" y="289560"/>
                </a:lnTo>
                <a:lnTo>
                  <a:pt x="305879" y="287020"/>
                </a:lnTo>
                <a:lnTo>
                  <a:pt x="306362" y="285750"/>
                </a:lnTo>
                <a:lnTo>
                  <a:pt x="314045" y="299720"/>
                </a:lnTo>
                <a:lnTo>
                  <a:pt x="324167" y="311150"/>
                </a:lnTo>
                <a:lnTo>
                  <a:pt x="336575" y="318770"/>
                </a:lnTo>
                <a:lnTo>
                  <a:pt x="351104" y="322580"/>
                </a:lnTo>
                <a:lnTo>
                  <a:pt x="351688" y="331470"/>
                </a:lnTo>
                <a:lnTo>
                  <a:pt x="351688" y="303707"/>
                </a:lnTo>
                <a:lnTo>
                  <a:pt x="346811" y="302260"/>
                </a:lnTo>
                <a:lnTo>
                  <a:pt x="338810" y="298450"/>
                </a:lnTo>
                <a:lnTo>
                  <a:pt x="332206" y="293370"/>
                </a:lnTo>
                <a:lnTo>
                  <a:pt x="327253" y="287020"/>
                </a:lnTo>
                <a:lnTo>
                  <a:pt x="326821" y="285750"/>
                </a:lnTo>
                <a:lnTo>
                  <a:pt x="324218" y="278130"/>
                </a:lnTo>
                <a:lnTo>
                  <a:pt x="323646" y="275590"/>
                </a:lnTo>
                <a:lnTo>
                  <a:pt x="324053" y="264160"/>
                </a:lnTo>
                <a:lnTo>
                  <a:pt x="324142" y="261620"/>
                </a:lnTo>
                <a:lnTo>
                  <a:pt x="324192" y="260350"/>
                </a:lnTo>
                <a:lnTo>
                  <a:pt x="318008" y="255270"/>
                </a:lnTo>
                <a:lnTo>
                  <a:pt x="310616" y="255270"/>
                </a:lnTo>
                <a:lnTo>
                  <a:pt x="302323" y="262890"/>
                </a:lnTo>
                <a:lnTo>
                  <a:pt x="301358" y="264160"/>
                </a:lnTo>
                <a:lnTo>
                  <a:pt x="298678" y="251460"/>
                </a:lnTo>
                <a:lnTo>
                  <a:pt x="293598" y="241300"/>
                </a:lnTo>
                <a:lnTo>
                  <a:pt x="286270" y="233680"/>
                </a:lnTo>
                <a:lnTo>
                  <a:pt x="276834" y="227330"/>
                </a:lnTo>
                <a:lnTo>
                  <a:pt x="265747" y="223520"/>
                </a:lnTo>
                <a:lnTo>
                  <a:pt x="254139" y="223520"/>
                </a:lnTo>
                <a:lnTo>
                  <a:pt x="218046" y="248920"/>
                </a:lnTo>
                <a:lnTo>
                  <a:pt x="214401" y="269240"/>
                </a:lnTo>
                <a:lnTo>
                  <a:pt x="214337" y="270510"/>
                </a:lnTo>
                <a:lnTo>
                  <a:pt x="214236" y="273050"/>
                </a:lnTo>
                <a:lnTo>
                  <a:pt x="212191" y="270510"/>
                </a:lnTo>
                <a:lnTo>
                  <a:pt x="197154" y="254000"/>
                </a:lnTo>
                <a:lnTo>
                  <a:pt x="184086" y="255270"/>
                </a:lnTo>
                <a:lnTo>
                  <a:pt x="184442" y="269240"/>
                </a:lnTo>
                <a:lnTo>
                  <a:pt x="184531" y="273050"/>
                </a:lnTo>
                <a:lnTo>
                  <a:pt x="152755" y="303530"/>
                </a:lnTo>
                <a:lnTo>
                  <a:pt x="143433" y="303530"/>
                </a:lnTo>
                <a:lnTo>
                  <a:pt x="117741" y="270510"/>
                </a:lnTo>
                <a:lnTo>
                  <a:pt x="117640" y="269240"/>
                </a:lnTo>
                <a:lnTo>
                  <a:pt x="146291" y="237490"/>
                </a:lnTo>
                <a:lnTo>
                  <a:pt x="161671" y="237490"/>
                </a:lnTo>
                <a:lnTo>
                  <a:pt x="165989" y="232410"/>
                </a:lnTo>
                <a:lnTo>
                  <a:pt x="166611" y="229870"/>
                </a:lnTo>
                <a:lnTo>
                  <a:pt x="166192" y="226060"/>
                </a:lnTo>
                <a:lnTo>
                  <a:pt x="166116" y="224790"/>
                </a:lnTo>
                <a:lnTo>
                  <a:pt x="110299" y="167640"/>
                </a:lnTo>
                <a:lnTo>
                  <a:pt x="162661" y="114300"/>
                </a:lnTo>
                <a:lnTo>
                  <a:pt x="165582" y="111760"/>
                </a:lnTo>
                <a:lnTo>
                  <a:pt x="166903" y="107950"/>
                </a:lnTo>
                <a:lnTo>
                  <a:pt x="165392" y="101600"/>
                </a:lnTo>
                <a:lnTo>
                  <a:pt x="163068" y="99060"/>
                </a:lnTo>
                <a:lnTo>
                  <a:pt x="155943" y="96520"/>
                </a:lnTo>
                <a:lnTo>
                  <a:pt x="140703" y="96520"/>
                </a:lnTo>
                <a:lnTo>
                  <a:pt x="133845" y="92710"/>
                </a:lnTo>
                <a:lnTo>
                  <a:pt x="127431" y="87630"/>
                </a:lnTo>
                <a:lnTo>
                  <a:pt x="122478" y="81280"/>
                </a:lnTo>
                <a:lnTo>
                  <a:pt x="119164" y="73660"/>
                </a:lnTo>
                <a:lnTo>
                  <a:pt x="117690" y="66040"/>
                </a:lnTo>
                <a:lnTo>
                  <a:pt x="117983" y="60960"/>
                </a:lnTo>
                <a:lnTo>
                  <a:pt x="118059" y="59690"/>
                </a:lnTo>
                <a:lnTo>
                  <a:pt x="118135" y="58420"/>
                </a:lnTo>
                <a:lnTo>
                  <a:pt x="146519" y="31750"/>
                </a:lnTo>
                <a:lnTo>
                  <a:pt x="155524" y="31750"/>
                </a:lnTo>
                <a:lnTo>
                  <a:pt x="184289" y="60960"/>
                </a:lnTo>
                <a:lnTo>
                  <a:pt x="184315" y="66040"/>
                </a:lnTo>
                <a:lnTo>
                  <a:pt x="184099" y="71120"/>
                </a:lnTo>
                <a:lnTo>
                  <a:pt x="184035" y="72390"/>
                </a:lnTo>
                <a:lnTo>
                  <a:pt x="186055" y="77470"/>
                </a:lnTo>
                <a:lnTo>
                  <a:pt x="188455" y="78740"/>
                </a:lnTo>
                <a:lnTo>
                  <a:pt x="195097" y="80010"/>
                </a:lnTo>
                <a:lnTo>
                  <a:pt x="198691" y="78740"/>
                </a:lnTo>
                <a:lnTo>
                  <a:pt x="200685" y="76200"/>
                </a:lnTo>
                <a:lnTo>
                  <a:pt x="227431" y="49530"/>
                </a:lnTo>
                <a:lnTo>
                  <a:pt x="254177" y="22860"/>
                </a:lnTo>
                <a:lnTo>
                  <a:pt x="290906" y="59690"/>
                </a:lnTo>
                <a:lnTo>
                  <a:pt x="281825" y="66040"/>
                </a:lnTo>
                <a:lnTo>
                  <a:pt x="274205" y="73660"/>
                </a:lnTo>
                <a:lnTo>
                  <a:pt x="268274" y="82550"/>
                </a:lnTo>
                <a:lnTo>
                  <a:pt x="264248" y="92710"/>
                </a:lnTo>
                <a:lnTo>
                  <a:pt x="262610" y="101600"/>
                </a:lnTo>
                <a:lnTo>
                  <a:pt x="262610" y="113030"/>
                </a:lnTo>
                <a:lnTo>
                  <a:pt x="288721" y="152400"/>
                </a:lnTo>
                <a:lnTo>
                  <a:pt x="315239" y="158750"/>
                </a:lnTo>
                <a:lnTo>
                  <a:pt x="329311" y="156210"/>
                </a:lnTo>
                <a:lnTo>
                  <a:pt x="342112" y="151130"/>
                </a:lnTo>
                <a:lnTo>
                  <a:pt x="353009" y="142240"/>
                </a:lnTo>
                <a:lnTo>
                  <a:pt x="354876" y="139700"/>
                </a:lnTo>
                <a:lnTo>
                  <a:pt x="361391" y="130810"/>
                </a:lnTo>
                <a:lnTo>
                  <a:pt x="398119" y="167640"/>
                </a:lnTo>
                <a:lnTo>
                  <a:pt x="398119" y="138595"/>
                </a:lnTo>
                <a:lnTo>
                  <a:pt x="391782" y="132080"/>
                </a:lnTo>
                <a:lnTo>
                  <a:pt x="390385" y="130810"/>
                </a:lnTo>
                <a:lnTo>
                  <a:pt x="377774" y="119380"/>
                </a:lnTo>
                <a:lnTo>
                  <a:pt x="365988" y="107950"/>
                </a:lnTo>
                <a:lnTo>
                  <a:pt x="360883" y="104140"/>
                </a:lnTo>
                <a:lnTo>
                  <a:pt x="357149" y="102870"/>
                </a:lnTo>
                <a:lnTo>
                  <a:pt x="350418" y="104140"/>
                </a:lnTo>
                <a:lnTo>
                  <a:pt x="345960" y="118110"/>
                </a:lnTo>
                <a:lnTo>
                  <a:pt x="345186" y="120650"/>
                </a:lnTo>
                <a:lnTo>
                  <a:pt x="340906" y="127000"/>
                </a:lnTo>
                <a:lnTo>
                  <a:pt x="335051" y="133350"/>
                </a:lnTo>
                <a:lnTo>
                  <a:pt x="327888" y="137160"/>
                </a:lnTo>
                <a:lnTo>
                  <a:pt x="319722" y="139700"/>
                </a:lnTo>
                <a:lnTo>
                  <a:pt x="311289" y="139700"/>
                </a:lnTo>
                <a:lnTo>
                  <a:pt x="280949" y="107950"/>
                </a:lnTo>
                <a:lnTo>
                  <a:pt x="281762" y="100330"/>
                </a:lnTo>
                <a:lnTo>
                  <a:pt x="284403" y="92710"/>
                </a:lnTo>
                <a:lnTo>
                  <a:pt x="288671" y="85090"/>
                </a:lnTo>
                <a:lnTo>
                  <a:pt x="294386" y="80010"/>
                </a:lnTo>
                <a:lnTo>
                  <a:pt x="301371" y="76200"/>
                </a:lnTo>
                <a:lnTo>
                  <a:pt x="303098" y="74930"/>
                </a:lnTo>
                <a:lnTo>
                  <a:pt x="316763" y="71120"/>
                </a:lnTo>
                <a:lnTo>
                  <a:pt x="318681" y="63500"/>
                </a:lnTo>
                <a:lnTo>
                  <a:pt x="317182" y="59690"/>
                </a:lnTo>
                <a:lnTo>
                  <a:pt x="313118" y="55880"/>
                </a:lnTo>
                <a:lnTo>
                  <a:pt x="302882" y="44450"/>
                </a:lnTo>
                <a:lnTo>
                  <a:pt x="287858" y="27940"/>
                </a:lnTo>
                <a:lnTo>
                  <a:pt x="282282" y="22860"/>
                </a:lnTo>
                <a:lnTo>
                  <a:pt x="261467" y="3810"/>
                </a:lnTo>
                <a:lnTo>
                  <a:pt x="256641" y="0"/>
                </a:lnTo>
                <a:lnTo>
                  <a:pt x="253225" y="0"/>
                </a:lnTo>
                <a:lnTo>
                  <a:pt x="247815" y="2540"/>
                </a:lnTo>
                <a:lnTo>
                  <a:pt x="201053" y="49530"/>
                </a:lnTo>
                <a:lnTo>
                  <a:pt x="194703" y="35560"/>
                </a:lnTo>
                <a:lnTo>
                  <a:pt x="191389" y="31750"/>
                </a:lnTo>
                <a:lnTo>
                  <a:pt x="184785" y="24130"/>
                </a:lnTo>
                <a:lnTo>
                  <a:pt x="171881" y="16510"/>
                </a:lnTo>
                <a:lnTo>
                  <a:pt x="156578" y="12700"/>
                </a:lnTo>
                <a:lnTo>
                  <a:pt x="140576" y="12700"/>
                </a:lnTo>
                <a:lnTo>
                  <a:pt x="104711" y="39370"/>
                </a:lnTo>
                <a:lnTo>
                  <a:pt x="98704" y="60960"/>
                </a:lnTo>
                <a:lnTo>
                  <a:pt x="99237" y="71120"/>
                </a:lnTo>
                <a:lnTo>
                  <a:pt x="99301" y="72390"/>
                </a:lnTo>
                <a:lnTo>
                  <a:pt x="124739" y="109220"/>
                </a:lnTo>
                <a:lnTo>
                  <a:pt x="135610" y="115570"/>
                </a:lnTo>
                <a:lnTo>
                  <a:pt x="87680" y="163830"/>
                </a:lnTo>
                <a:lnTo>
                  <a:pt x="87553" y="163830"/>
                </a:lnTo>
                <a:lnTo>
                  <a:pt x="86271" y="167640"/>
                </a:lnTo>
                <a:lnTo>
                  <a:pt x="87134" y="171450"/>
                </a:lnTo>
                <a:lnTo>
                  <a:pt x="89877" y="173990"/>
                </a:lnTo>
                <a:lnTo>
                  <a:pt x="136271" y="219710"/>
                </a:lnTo>
                <a:lnTo>
                  <a:pt x="136309" y="220980"/>
                </a:lnTo>
                <a:lnTo>
                  <a:pt x="135623" y="220980"/>
                </a:lnTo>
                <a:lnTo>
                  <a:pt x="123596" y="226060"/>
                </a:lnTo>
                <a:lnTo>
                  <a:pt x="119507" y="228600"/>
                </a:lnTo>
                <a:lnTo>
                  <a:pt x="109575" y="238760"/>
                </a:lnTo>
                <a:lnTo>
                  <a:pt x="102755" y="250190"/>
                </a:lnTo>
                <a:lnTo>
                  <a:pt x="99301" y="264160"/>
                </a:lnTo>
                <a:lnTo>
                  <a:pt x="99415" y="278130"/>
                </a:lnTo>
                <a:lnTo>
                  <a:pt x="102984" y="290830"/>
                </a:lnTo>
                <a:lnTo>
                  <a:pt x="109626" y="302260"/>
                </a:lnTo>
                <a:lnTo>
                  <a:pt x="118986" y="311150"/>
                </a:lnTo>
                <a:lnTo>
                  <a:pt x="130708" y="318770"/>
                </a:lnTo>
                <a:lnTo>
                  <a:pt x="107353" y="388620"/>
                </a:lnTo>
                <a:lnTo>
                  <a:pt x="117576" y="427990"/>
                </a:lnTo>
                <a:lnTo>
                  <a:pt x="121958" y="438150"/>
                </a:lnTo>
                <a:lnTo>
                  <a:pt x="131533" y="458470"/>
                </a:lnTo>
                <a:lnTo>
                  <a:pt x="136372" y="468630"/>
                </a:lnTo>
                <a:lnTo>
                  <a:pt x="140716" y="478790"/>
                </a:lnTo>
                <a:lnTo>
                  <a:pt x="144272" y="490220"/>
                </a:lnTo>
                <a:lnTo>
                  <a:pt x="145034" y="492760"/>
                </a:lnTo>
                <a:lnTo>
                  <a:pt x="146011" y="513080"/>
                </a:lnTo>
                <a:lnTo>
                  <a:pt x="146075" y="514350"/>
                </a:lnTo>
                <a:lnTo>
                  <a:pt x="156870" y="515620"/>
                </a:lnTo>
                <a:lnTo>
                  <a:pt x="159512" y="515620"/>
                </a:lnTo>
                <a:lnTo>
                  <a:pt x="165658" y="509270"/>
                </a:lnTo>
                <a:lnTo>
                  <a:pt x="164642" y="496570"/>
                </a:lnTo>
                <a:lnTo>
                  <a:pt x="149796" y="452120"/>
                </a:lnTo>
                <a:lnTo>
                  <a:pt x="138544" y="427990"/>
                </a:lnTo>
                <a:lnTo>
                  <a:pt x="135115" y="420370"/>
                </a:lnTo>
                <a:lnTo>
                  <a:pt x="132105" y="414020"/>
                </a:lnTo>
                <a:lnTo>
                  <a:pt x="129705" y="407670"/>
                </a:lnTo>
                <a:lnTo>
                  <a:pt x="125018" y="394970"/>
                </a:lnTo>
                <a:lnTo>
                  <a:pt x="126415" y="387350"/>
                </a:lnTo>
                <a:lnTo>
                  <a:pt x="148323" y="322580"/>
                </a:lnTo>
                <a:lnTo>
                  <a:pt x="149580" y="322580"/>
                </a:lnTo>
                <a:lnTo>
                  <a:pt x="162115" y="321310"/>
                </a:lnTo>
                <a:lnTo>
                  <a:pt x="173774" y="317500"/>
                </a:lnTo>
                <a:lnTo>
                  <a:pt x="184086" y="311150"/>
                </a:lnTo>
                <a:lnTo>
                  <a:pt x="191389" y="303530"/>
                </a:lnTo>
                <a:lnTo>
                  <a:pt x="192608" y="302260"/>
                </a:lnTo>
                <a:lnTo>
                  <a:pt x="195300" y="298450"/>
                </a:lnTo>
                <a:lnTo>
                  <a:pt x="199669" y="288290"/>
                </a:lnTo>
                <a:lnTo>
                  <a:pt x="200926" y="285750"/>
                </a:lnTo>
                <a:lnTo>
                  <a:pt x="202742" y="285750"/>
                </a:lnTo>
                <a:lnTo>
                  <a:pt x="213829" y="297180"/>
                </a:lnTo>
                <a:lnTo>
                  <a:pt x="214337" y="299720"/>
                </a:lnTo>
                <a:lnTo>
                  <a:pt x="214376" y="311150"/>
                </a:lnTo>
                <a:lnTo>
                  <a:pt x="214490" y="349250"/>
                </a:lnTo>
                <a:lnTo>
                  <a:pt x="214617" y="388620"/>
                </a:lnTo>
                <a:lnTo>
                  <a:pt x="215430" y="392430"/>
                </a:lnTo>
                <a:lnTo>
                  <a:pt x="218414" y="394970"/>
                </a:lnTo>
                <a:lnTo>
                  <a:pt x="226580" y="396240"/>
                </a:lnTo>
                <a:lnTo>
                  <a:pt x="230390" y="394970"/>
                </a:lnTo>
                <a:lnTo>
                  <a:pt x="232181" y="391160"/>
                </a:lnTo>
                <a:lnTo>
                  <a:pt x="232308" y="375920"/>
                </a:lnTo>
                <a:lnTo>
                  <a:pt x="232435" y="360680"/>
                </a:lnTo>
                <a:lnTo>
                  <a:pt x="232562" y="345440"/>
                </a:lnTo>
                <a:lnTo>
                  <a:pt x="232676" y="331470"/>
                </a:lnTo>
                <a:lnTo>
                  <a:pt x="232791" y="317500"/>
                </a:lnTo>
                <a:lnTo>
                  <a:pt x="232905" y="302260"/>
                </a:lnTo>
                <a:lnTo>
                  <a:pt x="233032" y="287020"/>
                </a:lnTo>
                <a:lnTo>
                  <a:pt x="233045" y="285750"/>
                </a:lnTo>
                <a:lnTo>
                  <a:pt x="233146" y="273050"/>
                </a:lnTo>
                <a:lnTo>
                  <a:pt x="258864" y="241300"/>
                </a:lnTo>
                <a:lnTo>
                  <a:pt x="266801" y="243840"/>
                </a:lnTo>
                <a:lnTo>
                  <a:pt x="274091" y="247650"/>
                </a:lnTo>
                <a:lnTo>
                  <a:pt x="279742" y="254000"/>
                </a:lnTo>
                <a:lnTo>
                  <a:pt x="282778" y="262890"/>
                </a:lnTo>
                <a:lnTo>
                  <a:pt x="283629" y="273050"/>
                </a:lnTo>
                <a:lnTo>
                  <a:pt x="283578" y="304800"/>
                </a:lnTo>
                <a:lnTo>
                  <a:pt x="282956" y="317500"/>
                </a:lnTo>
                <a:lnTo>
                  <a:pt x="282117" y="337820"/>
                </a:lnTo>
                <a:lnTo>
                  <a:pt x="283845" y="381000"/>
                </a:lnTo>
                <a:lnTo>
                  <a:pt x="296164" y="415290"/>
                </a:lnTo>
                <a:lnTo>
                  <a:pt x="297307" y="419100"/>
                </a:lnTo>
                <a:lnTo>
                  <a:pt x="300253" y="434340"/>
                </a:lnTo>
                <a:lnTo>
                  <a:pt x="299402" y="447040"/>
                </a:lnTo>
                <a:lnTo>
                  <a:pt x="296037" y="458470"/>
                </a:lnTo>
                <a:lnTo>
                  <a:pt x="291465" y="468630"/>
                </a:lnTo>
                <a:lnTo>
                  <a:pt x="287705" y="477520"/>
                </a:lnTo>
                <a:lnTo>
                  <a:pt x="284556" y="486410"/>
                </a:lnTo>
                <a:lnTo>
                  <a:pt x="282943" y="495300"/>
                </a:lnTo>
                <a:lnTo>
                  <a:pt x="282841" y="506730"/>
                </a:lnTo>
                <a:lnTo>
                  <a:pt x="283540" y="513080"/>
                </a:lnTo>
                <a:lnTo>
                  <a:pt x="287947" y="515620"/>
                </a:lnTo>
                <a:lnTo>
                  <a:pt x="296087" y="515620"/>
                </a:lnTo>
                <a:lnTo>
                  <a:pt x="300583" y="513080"/>
                </a:lnTo>
                <a:lnTo>
                  <a:pt x="301815" y="505460"/>
                </a:lnTo>
                <a:lnTo>
                  <a:pt x="301320" y="496570"/>
                </a:lnTo>
                <a:lnTo>
                  <a:pt x="301244" y="495300"/>
                </a:lnTo>
                <a:lnTo>
                  <a:pt x="301167" y="494030"/>
                </a:lnTo>
                <a:lnTo>
                  <a:pt x="302336" y="488950"/>
                </a:lnTo>
                <a:lnTo>
                  <a:pt x="311861" y="471170"/>
                </a:lnTo>
                <a:lnTo>
                  <a:pt x="312966" y="468630"/>
                </a:lnTo>
                <a:lnTo>
                  <a:pt x="317385" y="453390"/>
                </a:lnTo>
                <a:lnTo>
                  <a:pt x="318820" y="438150"/>
                </a:lnTo>
                <a:lnTo>
                  <a:pt x="317246" y="421640"/>
                </a:lnTo>
                <a:lnTo>
                  <a:pt x="312661" y="406400"/>
                </a:lnTo>
                <a:lnTo>
                  <a:pt x="311543" y="403860"/>
                </a:lnTo>
                <a:lnTo>
                  <a:pt x="302920" y="387350"/>
                </a:lnTo>
                <a:lnTo>
                  <a:pt x="302666" y="382270"/>
                </a:lnTo>
                <a:lnTo>
                  <a:pt x="302602" y="381000"/>
                </a:lnTo>
                <a:lnTo>
                  <a:pt x="314769" y="388620"/>
                </a:lnTo>
                <a:lnTo>
                  <a:pt x="328409" y="393700"/>
                </a:lnTo>
                <a:lnTo>
                  <a:pt x="342201" y="396240"/>
                </a:lnTo>
                <a:lnTo>
                  <a:pt x="354825" y="393700"/>
                </a:lnTo>
                <a:lnTo>
                  <a:pt x="362229" y="389890"/>
                </a:lnTo>
                <a:lnTo>
                  <a:pt x="368858" y="381000"/>
                </a:lnTo>
                <a:lnTo>
                  <a:pt x="369189" y="378460"/>
                </a:lnTo>
                <a:lnTo>
                  <a:pt x="370357" y="369570"/>
                </a:lnTo>
                <a:lnTo>
                  <a:pt x="369849" y="349250"/>
                </a:lnTo>
                <a:lnTo>
                  <a:pt x="369760" y="345440"/>
                </a:lnTo>
                <a:lnTo>
                  <a:pt x="369633" y="340360"/>
                </a:lnTo>
                <a:lnTo>
                  <a:pt x="369519" y="323850"/>
                </a:lnTo>
                <a:lnTo>
                  <a:pt x="369849" y="321310"/>
                </a:lnTo>
                <a:lnTo>
                  <a:pt x="387896" y="312420"/>
                </a:lnTo>
                <a:lnTo>
                  <a:pt x="395084" y="304800"/>
                </a:lnTo>
                <a:lnTo>
                  <a:pt x="399872" y="299720"/>
                </a:lnTo>
                <a:lnTo>
                  <a:pt x="406539" y="285750"/>
                </a:lnTo>
                <a:lnTo>
                  <a:pt x="408647" y="270510"/>
                </a:lnTo>
                <a:lnTo>
                  <a:pt x="406120" y="254000"/>
                </a:lnTo>
                <a:lnTo>
                  <a:pt x="398729" y="238760"/>
                </a:lnTo>
                <a:lnTo>
                  <a:pt x="387070" y="228600"/>
                </a:lnTo>
                <a:lnTo>
                  <a:pt x="371754" y="220980"/>
                </a:lnTo>
                <a:lnTo>
                  <a:pt x="418020" y="173990"/>
                </a:lnTo>
                <a:lnTo>
                  <a:pt x="422668" y="167640"/>
                </a:lnTo>
                <a:close/>
              </a:path>
              <a:path w="515620" h="515620">
                <a:moveTo>
                  <a:pt x="500329" y="292061"/>
                </a:moveTo>
                <a:lnTo>
                  <a:pt x="495846" y="288264"/>
                </a:lnTo>
                <a:lnTo>
                  <a:pt x="448767" y="261353"/>
                </a:lnTo>
                <a:lnTo>
                  <a:pt x="445528" y="259943"/>
                </a:lnTo>
                <a:lnTo>
                  <a:pt x="440969" y="260921"/>
                </a:lnTo>
                <a:lnTo>
                  <a:pt x="436613" y="265671"/>
                </a:lnTo>
                <a:lnTo>
                  <a:pt x="435711" y="267919"/>
                </a:lnTo>
                <a:lnTo>
                  <a:pt x="436194" y="273151"/>
                </a:lnTo>
                <a:lnTo>
                  <a:pt x="480301" y="300139"/>
                </a:lnTo>
                <a:lnTo>
                  <a:pt x="486689" y="304634"/>
                </a:lnTo>
                <a:lnTo>
                  <a:pt x="487934" y="305066"/>
                </a:lnTo>
                <a:lnTo>
                  <a:pt x="489127" y="305257"/>
                </a:lnTo>
                <a:lnTo>
                  <a:pt x="493979" y="305257"/>
                </a:lnTo>
                <a:lnTo>
                  <a:pt x="496900" y="303123"/>
                </a:lnTo>
                <a:lnTo>
                  <a:pt x="500316" y="297141"/>
                </a:lnTo>
                <a:lnTo>
                  <a:pt x="500329" y="292061"/>
                </a:lnTo>
                <a:close/>
              </a:path>
              <a:path w="515620" h="515620">
                <a:moveTo>
                  <a:pt x="500519" y="46609"/>
                </a:moveTo>
                <a:lnTo>
                  <a:pt x="496100" y="38709"/>
                </a:lnTo>
                <a:lnTo>
                  <a:pt x="491871" y="36931"/>
                </a:lnTo>
                <a:lnTo>
                  <a:pt x="487324" y="38201"/>
                </a:lnTo>
                <a:lnTo>
                  <a:pt x="481076" y="42506"/>
                </a:lnTo>
                <a:lnTo>
                  <a:pt x="459524" y="53530"/>
                </a:lnTo>
                <a:lnTo>
                  <a:pt x="435546" y="73723"/>
                </a:lnTo>
                <a:lnTo>
                  <a:pt x="438708" y="80225"/>
                </a:lnTo>
                <a:lnTo>
                  <a:pt x="442010" y="82092"/>
                </a:lnTo>
                <a:lnTo>
                  <a:pt x="445719" y="82092"/>
                </a:lnTo>
                <a:lnTo>
                  <a:pt x="447662" y="81965"/>
                </a:lnTo>
                <a:lnTo>
                  <a:pt x="448818" y="81635"/>
                </a:lnTo>
                <a:lnTo>
                  <a:pt x="496608" y="54178"/>
                </a:lnTo>
                <a:lnTo>
                  <a:pt x="499846" y="51130"/>
                </a:lnTo>
                <a:lnTo>
                  <a:pt x="500519" y="46609"/>
                </a:lnTo>
                <a:close/>
              </a:path>
              <a:path w="515620" h="515620">
                <a:moveTo>
                  <a:pt x="515620" y="167500"/>
                </a:moveTo>
                <a:lnTo>
                  <a:pt x="513232" y="163093"/>
                </a:lnTo>
                <a:lnTo>
                  <a:pt x="507771" y="162242"/>
                </a:lnTo>
                <a:lnTo>
                  <a:pt x="452196" y="162445"/>
                </a:lnTo>
                <a:lnTo>
                  <a:pt x="447205" y="163906"/>
                </a:lnTo>
                <a:lnTo>
                  <a:pt x="445223" y="168402"/>
                </a:lnTo>
                <a:lnTo>
                  <a:pt x="445757" y="176707"/>
                </a:lnTo>
                <a:lnTo>
                  <a:pt x="480529" y="181749"/>
                </a:lnTo>
                <a:lnTo>
                  <a:pt x="496963" y="181508"/>
                </a:lnTo>
                <a:lnTo>
                  <a:pt x="503453" y="181190"/>
                </a:lnTo>
                <a:lnTo>
                  <a:pt x="507885" y="180759"/>
                </a:lnTo>
                <a:lnTo>
                  <a:pt x="513232" y="179933"/>
                </a:lnTo>
                <a:lnTo>
                  <a:pt x="515620" y="175514"/>
                </a:lnTo>
                <a:lnTo>
                  <a:pt x="515620" y="1675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Qualitas_People Centered Design</dc:title>
  <dcterms:created xsi:type="dcterms:W3CDTF">2025-05-23T23:33:38Z</dcterms:created>
  <dcterms:modified xsi:type="dcterms:W3CDTF">2025-05-23T23:33:38Z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