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9870623"/>
            <a:ext cx="285750" cy="21424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Mapa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4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Empatía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084391" y="1124812"/>
            <a:ext cx="287528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PERSPECTIVA</a:t>
            </a:r>
            <a:r>
              <a:rPr dirty="0" sz="1600" spc="-40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DEL</a:t>
            </a:r>
            <a:r>
              <a:rPr dirty="0" sz="1600" spc="-2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CLIENTE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244818" y="2692411"/>
            <a:ext cx="255460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¿QUÉ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PIENSA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Y</a:t>
            </a:r>
            <a:r>
              <a:rPr dirty="0" sz="1600" spc="-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SIENTE?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840223" y="9138808"/>
            <a:ext cx="136334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¿QUÉ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HACE?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443328" y="5572729"/>
            <a:ext cx="104965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¿QUÉ </a:t>
            </a:r>
            <a:r>
              <a:rPr dirty="0" sz="1600" spc="-25" b="1">
                <a:solidFill>
                  <a:srgbClr val="131718"/>
                </a:solidFill>
                <a:latin typeface="Suisse Int'l"/>
                <a:cs typeface="Suisse Int'l"/>
              </a:rPr>
              <a:t>VE?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172989" y="6792634"/>
            <a:ext cx="179451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¿QUÉ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ESCUCHA?</a:t>
            </a:r>
            <a:endParaRPr sz="1600">
              <a:latin typeface="Suisse Int'l"/>
              <a:cs typeface="Suisse Int'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147879" y="900272"/>
            <a:ext cx="12689840" cy="10570210"/>
            <a:chOff x="1147879" y="900272"/>
            <a:chExt cx="12689840" cy="10570210"/>
          </a:xfrm>
        </p:grpSpPr>
        <p:sp>
          <p:nvSpPr>
            <p:cNvPr id="12" name="object 12" descr=""/>
            <p:cNvSpPr/>
            <p:nvPr/>
          </p:nvSpPr>
          <p:spPr>
            <a:xfrm>
              <a:off x="1152007" y="904399"/>
              <a:ext cx="12681585" cy="1463040"/>
            </a:xfrm>
            <a:custGeom>
              <a:avLst/>
              <a:gdLst/>
              <a:ahLst/>
              <a:cxnLst/>
              <a:rect l="l" t="t" r="r" b="b"/>
              <a:pathLst>
                <a:path w="12681585" h="1463039">
                  <a:moveTo>
                    <a:pt x="12681246" y="0"/>
                  </a:moveTo>
                  <a:lnTo>
                    <a:pt x="0" y="0"/>
                  </a:lnTo>
                  <a:lnTo>
                    <a:pt x="0" y="1462704"/>
                  </a:lnTo>
                  <a:lnTo>
                    <a:pt x="12681246" y="1462704"/>
                  </a:lnTo>
                  <a:lnTo>
                    <a:pt x="12681246" y="0"/>
                  </a:lnTo>
                  <a:close/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152008" y="2367104"/>
              <a:ext cx="5504815" cy="9095740"/>
            </a:xfrm>
            <a:custGeom>
              <a:avLst/>
              <a:gdLst/>
              <a:ahLst/>
              <a:cxnLst/>
              <a:rect l="l" t="t" r="r" b="b"/>
              <a:pathLst>
                <a:path w="5504815" h="9095740">
                  <a:moveTo>
                    <a:pt x="5165057" y="3771959"/>
                  </a:moveTo>
                  <a:lnTo>
                    <a:pt x="0" y="0"/>
                  </a:lnTo>
                  <a:lnTo>
                    <a:pt x="0" y="9095112"/>
                  </a:lnTo>
                  <a:lnTo>
                    <a:pt x="5504573" y="5341167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8532785" y="2370765"/>
              <a:ext cx="3774440" cy="3870960"/>
            </a:xfrm>
            <a:custGeom>
              <a:avLst/>
              <a:gdLst/>
              <a:ahLst/>
              <a:cxnLst/>
              <a:rect l="l" t="t" r="r" b="b"/>
              <a:pathLst>
                <a:path w="3774440" h="3870960">
                  <a:moveTo>
                    <a:pt x="3774119" y="0"/>
                  </a:moveTo>
                  <a:lnTo>
                    <a:pt x="0" y="3870834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668962" y="7965933"/>
              <a:ext cx="3665220" cy="3500754"/>
            </a:xfrm>
            <a:custGeom>
              <a:avLst/>
              <a:gdLst/>
              <a:ahLst/>
              <a:cxnLst/>
              <a:rect l="l" t="t" r="r" b="b"/>
              <a:pathLst>
                <a:path w="3665220" h="3500754">
                  <a:moveTo>
                    <a:pt x="3665197" y="3500286"/>
                  </a:moveTo>
                  <a:lnTo>
                    <a:pt x="0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4184893" y="1273116"/>
            <a:ext cx="1772285" cy="26606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¿QUÉ</a:t>
            </a:r>
            <a:r>
              <a:rPr dirty="0" sz="1600" spc="-20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baseline="1736" sz="2400" b="1">
                <a:solidFill>
                  <a:srgbClr val="131718"/>
                </a:solidFill>
                <a:latin typeface="Suisse Int'l"/>
                <a:cs typeface="Suisse Int'l"/>
              </a:rPr>
              <a:t>LE</a:t>
            </a:r>
            <a:r>
              <a:rPr dirty="0" baseline="1736" sz="2400" spc="-30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baseline="1736" sz="2400" spc="-15" b="1">
                <a:solidFill>
                  <a:srgbClr val="131718"/>
                </a:solidFill>
                <a:latin typeface="Suisse Int'l"/>
                <a:cs typeface="Suisse Int'l"/>
              </a:rPr>
              <a:t>DUELE?</a:t>
            </a:r>
            <a:endParaRPr baseline="1736" sz="240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4184369" y="1631412"/>
            <a:ext cx="3328670" cy="2813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650">
                <a:latin typeface="Suisse Int'l"/>
                <a:cs typeface="Suisse Int'l"/>
              </a:rPr>
              <a:t>Miedos,</a:t>
            </a:r>
            <a:r>
              <a:rPr dirty="0" sz="1650" spc="85">
                <a:latin typeface="Suisse Int'l"/>
                <a:cs typeface="Suisse Int'l"/>
              </a:rPr>
              <a:t> </a:t>
            </a:r>
            <a:r>
              <a:rPr dirty="0" sz="1650">
                <a:latin typeface="Suisse Int'l"/>
                <a:cs typeface="Suisse Int'l"/>
              </a:rPr>
              <a:t>frustraciones,</a:t>
            </a:r>
            <a:r>
              <a:rPr dirty="0" sz="1650" spc="85">
                <a:latin typeface="Suisse Int'l"/>
                <a:cs typeface="Suisse Int'l"/>
              </a:rPr>
              <a:t> </a:t>
            </a:r>
            <a:r>
              <a:rPr dirty="0" sz="1650" spc="-10">
                <a:latin typeface="Suisse Int'l"/>
                <a:cs typeface="Suisse Int'l"/>
              </a:rPr>
              <a:t>obstáculos</a:t>
            </a:r>
            <a:endParaRPr sz="165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4184369" y="6477985"/>
            <a:ext cx="3104515" cy="735965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¿QUÉ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DESEA?</a:t>
            </a:r>
            <a:endParaRPr sz="160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 sz="1650">
                <a:latin typeface="Suisse Int'l"/>
                <a:cs typeface="Suisse Int'l"/>
              </a:rPr>
              <a:t>Felicidad,</a:t>
            </a:r>
            <a:r>
              <a:rPr dirty="0" sz="1650" spc="90">
                <a:latin typeface="Suisse Int'l"/>
                <a:cs typeface="Suisse Int'l"/>
              </a:rPr>
              <a:t> </a:t>
            </a:r>
            <a:r>
              <a:rPr dirty="0" sz="1650">
                <a:latin typeface="Suisse Int'l"/>
                <a:cs typeface="Suisse Int'l"/>
              </a:rPr>
              <a:t>necesidades,</a:t>
            </a:r>
            <a:r>
              <a:rPr dirty="0" sz="1650" spc="95">
                <a:latin typeface="Suisse Int'l"/>
                <a:cs typeface="Suisse Int'l"/>
              </a:rPr>
              <a:t> </a:t>
            </a:r>
            <a:r>
              <a:rPr dirty="0" sz="1650" spc="-10">
                <a:latin typeface="Suisse Int'l"/>
                <a:cs typeface="Suisse Int'l"/>
              </a:rPr>
              <a:t>deseos</a:t>
            </a:r>
            <a:endParaRPr sz="1650">
              <a:latin typeface="Suisse Int'l"/>
              <a:cs typeface="Suisse Int'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1152006" y="900463"/>
            <a:ext cx="18481675" cy="10570210"/>
            <a:chOff x="1152006" y="900463"/>
            <a:chExt cx="18481675" cy="10570210"/>
          </a:xfrm>
        </p:grpSpPr>
        <p:sp>
          <p:nvSpPr>
            <p:cNvPr id="20" name="object 20" descr=""/>
            <p:cNvSpPr/>
            <p:nvPr/>
          </p:nvSpPr>
          <p:spPr>
            <a:xfrm>
              <a:off x="13833256" y="6174434"/>
              <a:ext cx="5796280" cy="5292090"/>
            </a:xfrm>
            <a:custGeom>
              <a:avLst/>
              <a:gdLst/>
              <a:ahLst/>
              <a:cxnLst/>
              <a:rect l="l" t="t" r="r" b="b"/>
              <a:pathLst>
                <a:path w="5796280" h="5292090">
                  <a:moveTo>
                    <a:pt x="5796152" y="5291765"/>
                  </a:moveTo>
                  <a:lnTo>
                    <a:pt x="5796152" y="0"/>
                  </a:lnTo>
                  <a:lnTo>
                    <a:pt x="2041" y="0"/>
                  </a:lnTo>
                  <a:lnTo>
                    <a:pt x="0" y="5291804"/>
                  </a:lnTo>
                  <a:lnTo>
                    <a:pt x="5796152" y="5291765"/>
                  </a:lnTo>
                  <a:close/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231289" y="5400956"/>
              <a:ext cx="2819400" cy="3441700"/>
            </a:xfrm>
            <a:custGeom>
              <a:avLst/>
              <a:gdLst/>
              <a:ahLst/>
              <a:cxnLst/>
              <a:rect l="l" t="t" r="r" b="b"/>
              <a:pathLst>
                <a:path w="2819400" h="3441700">
                  <a:moveTo>
                    <a:pt x="1344050" y="0"/>
                  </a:moveTo>
                  <a:lnTo>
                    <a:pt x="1048662" y="0"/>
                  </a:lnTo>
                  <a:lnTo>
                    <a:pt x="1000348" y="12700"/>
                  </a:lnTo>
                  <a:lnTo>
                    <a:pt x="952769" y="12700"/>
                  </a:lnTo>
                  <a:lnTo>
                    <a:pt x="814442" y="50800"/>
                  </a:lnTo>
                  <a:lnTo>
                    <a:pt x="769802" y="76200"/>
                  </a:lnTo>
                  <a:lnTo>
                    <a:pt x="725898" y="88900"/>
                  </a:lnTo>
                  <a:lnTo>
                    <a:pt x="682728" y="114300"/>
                  </a:lnTo>
                  <a:lnTo>
                    <a:pt x="640293" y="127000"/>
                  </a:lnTo>
                  <a:lnTo>
                    <a:pt x="598593" y="152400"/>
                  </a:lnTo>
                  <a:lnTo>
                    <a:pt x="557627" y="177800"/>
                  </a:lnTo>
                  <a:lnTo>
                    <a:pt x="517396" y="203200"/>
                  </a:lnTo>
                  <a:lnTo>
                    <a:pt x="477898" y="241300"/>
                  </a:lnTo>
                  <a:lnTo>
                    <a:pt x="439135" y="266700"/>
                  </a:lnTo>
                  <a:lnTo>
                    <a:pt x="399036" y="304800"/>
                  </a:lnTo>
                  <a:lnTo>
                    <a:pt x="360860" y="342900"/>
                  </a:lnTo>
                  <a:lnTo>
                    <a:pt x="324607" y="368300"/>
                  </a:lnTo>
                  <a:lnTo>
                    <a:pt x="290276" y="406400"/>
                  </a:lnTo>
                  <a:lnTo>
                    <a:pt x="257866" y="444500"/>
                  </a:lnTo>
                  <a:lnTo>
                    <a:pt x="227376" y="495300"/>
                  </a:lnTo>
                  <a:lnTo>
                    <a:pt x="198804" y="533400"/>
                  </a:lnTo>
                  <a:lnTo>
                    <a:pt x="172150" y="571500"/>
                  </a:lnTo>
                  <a:lnTo>
                    <a:pt x="147413" y="609600"/>
                  </a:lnTo>
                  <a:lnTo>
                    <a:pt x="124592" y="660400"/>
                  </a:lnTo>
                  <a:lnTo>
                    <a:pt x="103685" y="698500"/>
                  </a:lnTo>
                  <a:lnTo>
                    <a:pt x="84692" y="749300"/>
                  </a:lnTo>
                  <a:lnTo>
                    <a:pt x="67611" y="787400"/>
                  </a:lnTo>
                  <a:lnTo>
                    <a:pt x="52442" y="838200"/>
                  </a:lnTo>
                  <a:lnTo>
                    <a:pt x="39183" y="889000"/>
                  </a:lnTo>
                  <a:lnTo>
                    <a:pt x="27833" y="939800"/>
                  </a:lnTo>
                  <a:lnTo>
                    <a:pt x="18393" y="990600"/>
                  </a:lnTo>
                  <a:lnTo>
                    <a:pt x="10859" y="1041400"/>
                  </a:lnTo>
                  <a:lnTo>
                    <a:pt x="5232" y="1092200"/>
                  </a:lnTo>
                  <a:lnTo>
                    <a:pt x="1510" y="1143000"/>
                  </a:lnTo>
                  <a:lnTo>
                    <a:pt x="0" y="1193800"/>
                  </a:lnTo>
                  <a:lnTo>
                    <a:pt x="900" y="1244600"/>
                  </a:lnTo>
                  <a:lnTo>
                    <a:pt x="4138" y="1295400"/>
                  </a:lnTo>
                  <a:lnTo>
                    <a:pt x="9642" y="1346200"/>
                  </a:lnTo>
                  <a:lnTo>
                    <a:pt x="17338" y="1397000"/>
                  </a:lnTo>
                  <a:lnTo>
                    <a:pt x="27153" y="1447800"/>
                  </a:lnTo>
                  <a:lnTo>
                    <a:pt x="39014" y="1498600"/>
                  </a:lnTo>
                  <a:lnTo>
                    <a:pt x="52848" y="1549400"/>
                  </a:lnTo>
                  <a:lnTo>
                    <a:pt x="68583" y="1600200"/>
                  </a:lnTo>
                  <a:lnTo>
                    <a:pt x="86145" y="1651000"/>
                  </a:lnTo>
                  <a:lnTo>
                    <a:pt x="105462" y="1701800"/>
                  </a:lnTo>
                  <a:lnTo>
                    <a:pt x="126460" y="1739900"/>
                  </a:lnTo>
                  <a:lnTo>
                    <a:pt x="147593" y="1790700"/>
                  </a:lnTo>
                  <a:lnTo>
                    <a:pt x="167973" y="1841500"/>
                  </a:lnTo>
                  <a:lnTo>
                    <a:pt x="187581" y="1892300"/>
                  </a:lnTo>
                  <a:lnTo>
                    <a:pt x="206397" y="1930400"/>
                  </a:lnTo>
                  <a:lnTo>
                    <a:pt x="224402" y="1981200"/>
                  </a:lnTo>
                  <a:lnTo>
                    <a:pt x="241576" y="2032000"/>
                  </a:lnTo>
                  <a:lnTo>
                    <a:pt x="257900" y="2082800"/>
                  </a:lnTo>
                  <a:lnTo>
                    <a:pt x="273354" y="2133600"/>
                  </a:lnTo>
                  <a:lnTo>
                    <a:pt x="287919" y="2184400"/>
                  </a:lnTo>
                  <a:lnTo>
                    <a:pt x="301574" y="2235200"/>
                  </a:lnTo>
                  <a:lnTo>
                    <a:pt x="314301" y="2286000"/>
                  </a:lnTo>
                  <a:lnTo>
                    <a:pt x="326080" y="2336800"/>
                  </a:lnTo>
                  <a:lnTo>
                    <a:pt x="336892" y="2374900"/>
                  </a:lnTo>
                  <a:lnTo>
                    <a:pt x="346716" y="2438400"/>
                  </a:lnTo>
                  <a:lnTo>
                    <a:pt x="355533" y="2489200"/>
                  </a:lnTo>
                  <a:lnTo>
                    <a:pt x="362658" y="2527300"/>
                  </a:lnTo>
                  <a:lnTo>
                    <a:pt x="368017" y="2578100"/>
                  </a:lnTo>
                  <a:lnTo>
                    <a:pt x="371713" y="2628900"/>
                  </a:lnTo>
                  <a:lnTo>
                    <a:pt x="373846" y="2679700"/>
                  </a:lnTo>
                  <a:lnTo>
                    <a:pt x="374517" y="2730500"/>
                  </a:lnTo>
                  <a:lnTo>
                    <a:pt x="373825" y="2781300"/>
                  </a:lnTo>
                  <a:lnTo>
                    <a:pt x="371872" y="2832100"/>
                  </a:lnTo>
                  <a:lnTo>
                    <a:pt x="368759" y="2882900"/>
                  </a:lnTo>
                  <a:lnTo>
                    <a:pt x="364585" y="2933700"/>
                  </a:lnTo>
                  <a:lnTo>
                    <a:pt x="359452" y="2984500"/>
                  </a:lnTo>
                  <a:lnTo>
                    <a:pt x="353461" y="3035300"/>
                  </a:lnTo>
                  <a:lnTo>
                    <a:pt x="350733" y="3048000"/>
                  </a:lnTo>
                  <a:lnTo>
                    <a:pt x="347968" y="3073400"/>
                  </a:lnTo>
                  <a:lnTo>
                    <a:pt x="345546" y="3086100"/>
                  </a:lnTo>
                  <a:lnTo>
                    <a:pt x="343847" y="3111500"/>
                  </a:lnTo>
                  <a:lnTo>
                    <a:pt x="346391" y="3149600"/>
                  </a:lnTo>
                  <a:lnTo>
                    <a:pt x="359368" y="3187700"/>
                  </a:lnTo>
                  <a:lnTo>
                    <a:pt x="383044" y="3213100"/>
                  </a:lnTo>
                  <a:lnTo>
                    <a:pt x="417685" y="3225800"/>
                  </a:lnTo>
                  <a:lnTo>
                    <a:pt x="464512" y="3238500"/>
                  </a:lnTo>
                  <a:lnTo>
                    <a:pt x="511514" y="3263900"/>
                  </a:lnTo>
                  <a:lnTo>
                    <a:pt x="990900" y="3390900"/>
                  </a:lnTo>
                  <a:lnTo>
                    <a:pt x="1039744" y="3390900"/>
                  </a:lnTo>
                  <a:lnTo>
                    <a:pt x="1137911" y="3416300"/>
                  </a:lnTo>
                  <a:lnTo>
                    <a:pt x="1187230" y="3416300"/>
                  </a:lnTo>
                  <a:lnTo>
                    <a:pt x="1236704" y="3429000"/>
                  </a:lnTo>
                  <a:lnTo>
                    <a:pt x="1286332" y="3429000"/>
                  </a:lnTo>
                  <a:lnTo>
                    <a:pt x="1336112" y="3441700"/>
                  </a:lnTo>
                  <a:lnTo>
                    <a:pt x="1835204" y="3441700"/>
                  </a:lnTo>
                  <a:lnTo>
                    <a:pt x="1894467" y="3416300"/>
                  </a:lnTo>
                  <a:lnTo>
                    <a:pt x="1913676" y="3352800"/>
                  </a:lnTo>
                  <a:lnTo>
                    <a:pt x="1914352" y="3327400"/>
                  </a:lnTo>
                  <a:lnTo>
                    <a:pt x="1408253" y="3327400"/>
                  </a:lnTo>
                  <a:lnTo>
                    <a:pt x="1357659" y="3314700"/>
                  </a:lnTo>
                  <a:lnTo>
                    <a:pt x="1256745" y="3314700"/>
                  </a:lnTo>
                  <a:lnTo>
                    <a:pt x="1206426" y="3302000"/>
                  </a:lnTo>
                  <a:lnTo>
                    <a:pt x="1156200" y="3302000"/>
                  </a:lnTo>
                  <a:lnTo>
                    <a:pt x="1056028" y="3276600"/>
                  </a:lnTo>
                  <a:lnTo>
                    <a:pt x="1006082" y="3276600"/>
                  </a:lnTo>
                  <a:lnTo>
                    <a:pt x="807249" y="3225800"/>
                  </a:lnTo>
                  <a:lnTo>
                    <a:pt x="595004" y="3175000"/>
                  </a:lnTo>
                  <a:lnTo>
                    <a:pt x="542344" y="3149600"/>
                  </a:lnTo>
                  <a:lnTo>
                    <a:pt x="494611" y="3136900"/>
                  </a:lnTo>
                  <a:lnTo>
                    <a:pt x="465685" y="3111500"/>
                  </a:lnTo>
                  <a:lnTo>
                    <a:pt x="452896" y="3073400"/>
                  </a:lnTo>
                  <a:lnTo>
                    <a:pt x="453572" y="3022600"/>
                  </a:lnTo>
                  <a:lnTo>
                    <a:pt x="453832" y="3009900"/>
                  </a:lnTo>
                  <a:lnTo>
                    <a:pt x="454321" y="3009900"/>
                  </a:lnTo>
                  <a:lnTo>
                    <a:pt x="459314" y="2959100"/>
                  </a:lnTo>
                  <a:lnTo>
                    <a:pt x="463229" y="2908300"/>
                  </a:lnTo>
                  <a:lnTo>
                    <a:pt x="466074" y="2870200"/>
                  </a:lnTo>
                  <a:lnTo>
                    <a:pt x="467856" y="2819400"/>
                  </a:lnTo>
                  <a:lnTo>
                    <a:pt x="468583" y="2768600"/>
                  </a:lnTo>
                  <a:lnTo>
                    <a:pt x="468423" y="2743200"/>
                  </a:lnTo>
                  <a:lnTo>
                    <a:pt x="468342" y="2730500"/>
                  </a:lnTo>
                  <a:lnTo>
                    <a:pt x="468262" y="2717800"/>
                  </a:lnTo>
                  <a:lnTo>
                    <a:pt x="466900" y="2667000"/>
                  </a:lnTo>
                  <a:lnTo>
                    <a:pt x="464505" y="2616200"/>
                  </a:lnTo>
                  <a:lnTo>
                    <a:pt x="461084" y="2578100"/>
                  </a:lnTo>
                  <a:lnTo>
                    <a:pt x="456644" y="2527300"/>
                  </a:lnTo>
                  <a:lnTo>
                    <a:pt x="451193" y="2476500"/>
                  </a:lnTo>
                  <a:lnTo>
                    <a:pt x="444738" y="2425700"/>
                  </a:lnTo>
                  <a:lnTo>
                    <a:pt x="437162" y="2374900"/>
                  </a:lnTo>
                  <a:lnTo>
                    <a:pt x="428576" y="2324100"/>
                  </a:lnTo>
                  <a:lnTo>
                    <a:pt x="419000" y="2286000"/>
                  </a:lnTo>
                  <a:lnTo>
                    <a:pt x="408457" y="2235200"/>
                  </a:lnTo>
                  <a:lnTo>
                    <a:pt x="396968" y="2184400"/>
                  </a:lnTo>
                  <a:lnTo>
                    <a:pt x="384554" y="2133600"/>
                  </a:lnTo>
                  <a:lnTo>
                    <a:pt x="371235" y="2095500"/>
                  </a:lnTo>
                  <a:lnTo>
                    <a:pt x="357034" y="2044700"/>
                  </a:lnTo>
                  <a:lnTo>
                    <a:pt x="341972" y="1993900"/>
                  </a:lnTo>
                  <a:lnTo>
                    <a:pt x="326069" y="1955800"/>
                  </a:lnTo>
                  <a:lnTo>
                    <a:pt x="309348" y="1905000"/>
                  </a:lnTo>
                  <a:lnTo>
                    <a:pt x="291829" y="1854200"/>
                  </a:lnTo>
                  <a:lnTo>
                    <a:pt x="273533" y="1816100"/>
                  </a:lnTo>
                  <a:lnTo>
                    <a:pt x="254482" y="1765300"/>
                  </a:lnTo>
                  <a:lnTo>
                    <a:pt x="234697" y="1727200"/>
                  </a:lnTo>
                  <a:lnTo>
                    <a:pt x="214200" y="1676400"/>
                  </a:lnTo>
                  <a:lnTo>
                    <a:pt x="193831" y="1638300"/>
                  </a:lnTo>
                  <a:lnTo>
                    <a:pt x="175110" y="1587500"/>
                  </a:lnTo>
                  <a:lnTo>
                    <a:pt x="158143" y="1536700"/>
                  </a:lnTo>
                  <a:lnTo>
                    <a:pt x="143034" y="1498600"/>
                  </a:lnTo>
                  <a:lnTo>
                    <a:pt x="129887" y="1447800"/>
                  </a:lnTo>
                  <a:lnTo>
                    <a:pt x="118807" y="1397000"/>
                  </a:lnTo>
                  <a:lnTo>
                    <a:pt x="109899" y="1346200"/>
                  </a:lnTo>
                  <a:lnTo>
                    <a:pt x="103267" y="1295400"/>
                  </a:lnTo>
                  <a:lnTo>
                    <a:pt x="99015" y="1244600"/>
                  </a:lnTo>
                  <a:lnTo>
                    <a:pt x="97248" y="1206500"/>
                  </a:lnTo>
                  <a:lnTo>
                    <a:pt x="97863" y="1143000"/>
                  </a:lnTo>
                  <a:lnTo>
                    <a:pt x="100746" y="1092200"/>
                  </a:lnTo>
                  <a:lnTo>
                    <a:pt x="105888" y="1041400"/>
                  </a:lnTo>
                  <a:lnTo>
                    <a:pt x="113280" y="990600"/>
                  </a:lnTo>
                  <a:lnTo>
                    <a:pt x="122913" y="939800"/>
                  </a:lnTo>
                  <a:lnTo>
                    <a:pt x="134780" y="901700"/>
                  </a:lnTo>
                  <a:lnTo>
                    <a:pt x="148872" y="850900"/>
                  </a:lnTo>
                  <a:lnTo>
                    <a:pt x="165179" y="800100"/>
                  </a:lnTo>
                  <a:lnTo>
                    <a:pt x="183694" y="762000"/>
                  </a:lnTo>
                  <a:lnTo>
                    <a:pt x="204408" y="711200"/>
                  </a:lnTo>
                  <a:lnTo>
                    <a:pt x="227312" y="673100"/>
                  </a:lnTo>
                  <a:lnTo>
                    <a:pt x="252397" y="635000"/>
                  </a:lnTo>
                  <a:lnTo>
                    <a:pt x="279656" y="584200"/>
                  </a:lnTo>
                  <a:lnTo>
                    <a:pt x="309079" y="546100"/>
                  </a:lnTo>
                  <a:lnTo>
                    <a:pt x="340658" y="508000"/>
                  </a:lnTo>
                  <a:lnTo>
                    <a:pt x="374385" y="469900"/>
                  </a:lnTo>
                  <a:lnTo>
                    <a:pt x="410250" y="431800"/>
                  </a:lnTo>
                  <a:lnTo>
                    <a:pt x="448245" y="393700"/>
                  </a:lnTo>
                  <a:lnTo>
                    <a:pt x="487920" y="355600"/>
                  </a:lnTo>
                  <a:lnTo>
                    <a:pt x="528675" y="330200"/>
                  </a:lnTo>
                  <a:lnTo>
                    <a:pt x="570540" y="292100"/>
                  </a:lnTo>
                  <a:lnTo>
                    <a:pt x="613544" y="266700"/>
                  </a:lnTo>
                  <a:lnTo>
                    <a:pt x="657718" y="241300"/>
                  </a:lnTo>
                  <a:lnTo>
                    <a:pt x="703092" y="215900"/>
                  </a:lnTo>
                  <a:lnTo>
                    <a:pt x="749695" y="190500"/>
                  </a:lnTo>
                  <a:lnTo>
                    <a:pt x="797557" y="177800"/>
                  </a:lnTo>
                  <a:lnTo>
                    <a:pt x="846709" y="152400"/>
                  </a:lnTo>
                  <a:lnTo>
                    <a:pt x="1054027" y="101600"/>
                  </a:lnTo>
                  <a:lnTo>
                    <a:pt x="1687619" y="101600"/>
                  </a:lnTo>
                  <a:lnTo>
                    <a:pt x="1665820" y="88900"/>
                  </a:lnTo>
                  <a:lnTo>
                    <a:pt x="1438907" y="25400"/>
                  </a:lnTo>
                  <a:lnTo>
                    <a:pt x="1344050" y="0"/>
                  </a:lnTo>
                  <a:close/>
                </a:path>
                <a:path w="2819400" h="3441700">
                  <a:moveTo>
                    <a:pt x="1687619" y="101600"/>
                  </a:moveTo>
                  <a:lnTo>
                    <a:pt x="1262849" y="101600"/>
                  </a:lnTo>
                  <a:lnTo>
                    <a:pt x="1314809" y="114300"/>
                  </a:lnTo>
                  <a:lnTo>
                    <a:pt x="1366676" y="114300"/>
                  </a:lnTo>
                  <a:lnTo>
                    <a:pt x="1470133" y="139700"/>
                  </a:lnTo>
                  <a:lnTo>
                    <a:pt x="1519065" y="152400"/>
                  </a:lnTo>
                  <a:lnTo>
                    <a:pt x="1566623" y="177800"/>
                  </a:lnTo>
                  <a:lnTo>
                    <a:pt x="1612800" y="190500"/>
                  </a:lnTo>
                  <a:lnTo>
                    <a:pt x="1657586" y="215900"/>
                  </a:lnTo>
                  <a:lnTo>
                    <a:pt x="1700972" y="228600"/>
                  </a:lnTo>
                  <a:lnTo>
                    <a:pt x="1742951" y="254000"/>
                  </a:lnTo>
                  <a:lnTo>
                    <a:pt x="1783512" y="279400"/>
                  </a:lnTo>
                  <a:lnTo>
                    <a:pt x="1822649" y="304800"/>
                  </a:lnTo>
                  <a:lnTo>
                    <a:pt x="1860352" y="330200"/>
                  </a:lnTo>
                  <a:lnTo>
                    <a:pt x="1896612" y="355600"/>
                  </a:lnTo>
                  <a:lnTo>
                    <a:pt x="1931421" y="393700"/>
                  </a:lnTo>
                  <a:lnTo>
                    <a:pt x="1964770" y="419100"/>
                  </a:lnTo>
                  <a:lnTo>
                    <a:pt x="1996651" y="457200"/>
                  </a:lnTo>
                  <a:lnTo>
                    <a:pt x="2027055" y="482600"/>
                  </a:lnTo>
                  <a:lnTo>
                    <a:pt x="2055973" y="520700"/>
                  </a:lnTo>
                  <a:lnTo>
                    <a:pt x="2083397" y="558800"/>
                  </a:lnTo>
                  <a:lnTo>
                    <a:pt x="2109317" y="596900"/>
                  </a:lnTo>
                  <a:lnTo>
                    <a:pt x="2133727" y="647700"/>
                  </a:lnTo>
                  <a:lnTo>
                    <a:pt x="2156616" y="685800"/>
                  </a:lnTo>
                  <a:lnTo>
                    <a:pt x="2177976" y="736600"/>
                  </a:lnTo>
                  <a:lnTo>
                    <a:pt x="2197799" y="774700"/>
                  </a:lnTo>
                  <a:lnTo>
                    <a:pt x="2216076" y="825500"/>
                  </a:lnTo>
                  <a:lnTo>
                    <a:pt x="2231325" y="876300"/>
                  </a:lnTo>
                  <a:lnTo>
                    <a:pt x="2245405" y="914400"/>
                  </a:lnTo>
                  <a:lnTo>
                    <a:pt x="2259081" y="965200"/>
                  </a:lnTo>
                  <a:lnTo>
                    <a:pt x="2273121" y="1003300"/>
                  </a:lnTo>
                  <a:lnTo>
                    <a:pt x="2288291" y="1054100"/>
                  </a:lnTo>
                  <a:lnTo>
                    <a:pt x="2306092" y="1104900"/>
                  </a:lnTo>
                  <a:lnTo>
                    <a:pt x="2325490" y="1143000"/>
                  </a:lnTo>
                  <a:lnTo>
                    <a:pt x="2346375" y="1193800"/>
                  </a:lnTo>
                  <a:lnTo>
                    <a:pt x="2368635" y="1231900"/>
                  </a:lnTo>
                  <a:lnTo>
                    <a:pt x="2392161" y="1282700"/>
                  </a:lnTo>
                  <a:lnTo>
                    <a:pt x="2416842" y="1320800"/>
                  </a:lnTo>
                  <a:lnTo>
                    <a:pt x="2442566" y="1371600"/>
                  </a:lnTo>
                  <a:lnTo>
                    <a:pt x="2469223" y="1409700"/>
                  </a:lnTo>
                  <a:lnTo>
                    <a:pt x="2496283" y="1460500"/>
                  </a:lnTo>
                  <a:lnTo>
                    <a:pt x="2550329" y="1536700"/>
                  </a:lnTo>
                  <a:lnTo>
                    <a:pt x="2658287" y="1714500"/>
                  </a:lnTo>
                  <a:lnTo>
                    <a:pt x="2662779" y="1714500"/>
                  </a:lnTo>
                  <a:lnTo>
                    <a:pt x="2666940" y="1727200"/>
                  </a:lnTo>
                  <a:lnTo>
                    <a:pt x="2636128" y="1727200"/>
                  </a:lnTo>
                  <a:lnTo>
                    <a:pt x="2599733" y="1739900"/>
                  </a:lnTo>
                  <a:lnTo>
                    <a:pt x="2563322" y="1739900"/>
                  </a:lnTo>
                  <a:lnTo>
                    <a:pt x="2526958" y="1752600"/>
                  </a:lnTo>
                  <a:lnTo>
                    <a:pt x="2490705" y="1752600"/>
                  </a:lnTo>
                  <a:lnTo>
                    <a:pt x="2458251" y="1765300"/>
                  </a:lnTo>
                  <a:lnTo>
                    <a:pt x="2436167" y="1790700"/>
                  </a:lnTo>
                  <a:lnTo>
                    <a:pt x="2424387" y="1816100"/>
                  </a:lnTo>
                  <a:lnTo>
                    <a:pt x="2422847" y="1854200"/>
                  </a:lnTo>
                  <a:lnTo>
                    <a:pt x="2424605" y="1866900"/>
                  </a:lnTo>
                  <a:lnTo>
                    <a:pt x="2426964" y="1879600"/>
                  </a:lnTo>
                  <a:lnTo>
                    <a:pt x="2429646" y="1892300"/>
                  </a:lnTo>
                  <a:lnTo>
                    <a:pt x="2432374" y="1905000"/>
                  </a:lnTo>
                  <a:lnTo>
                    <a:pt x="2441525" y="1955800"/>
                  </a:lnTo>
                  <a:lnTo>
                    <a:pt x="2450742" y="2006600"/>
                  </a:lnTo>
                  <a:lnTo>
                    <a:pt x="2469244" y="2108200"/>
                  </a:lnTo>
                  <a:lnTo>
                    <a:pt x="2478465" y="2159000"/>
                  </a:lnTo>
                  <a:lnTo>
                    <a:pt x="2487623" y="2209800"/>
                  </a:lnTo>
                  <a:lnTo>
                    <a:pt x="2496684" y="2260600"/>
                  </a:lnTo>
                  <a:lnTo>
                    <a:pt x="2505617" y="2311400"/>
                  </a:lnTo>
                  <a:lnTo>
                    <a:pt x="2514388" y="2362200"/>
                  </a:lnTo>
                  <a:lnTo>
                    <a:pt x="2522967" y="2400300"/>
                  </a:lnTo>
                  <a:lnTo>
                    <a:pt x="2527211" y="2451100"/>
                  </a:lnTo>
                  <a:lnTo>
                    <a:pt x="2516592" y="2489200"/>
                  </a:lnTo>
                  <a:lnTo>
                    <a:pt x="2487836" y="2514600"/>
                  </a:lnTo>
                  <a:lnTo>
                    <a:pt x="2389021" y="2540000"/>
                  </a:lnTo>
                  <a:lnTo>
                    <a:pt x="2340344" y="2540000"/>
                  </a:lnTo>
                  <a:lnTo>
                    <a:pt x="2194197" y="2578100"/>
                  </a:lnTo>
                  <a:lnTo>
                    <a:pt x="2096731" y="2590800"/>
                  </a:lnTo>
                  <a:lnTo>
                    <a:pt x="2048004" y="2603500"/>
                  </a:lnTo>
                  <a:lnTo>
                    <a:pt x="2023202" y="2603500"/>
                  </a:lnTo>
                  <a:lnTo>
                    <a:pt x="1973558" y="2616200"/>
                  </a:lnTo>
                  <a:lnTo>
                    <a:pt x="1948752" y="2616200"/>
                  </a:lnTo>
                  <a:lnTo>
                    <a:pt x="1905143" y="2628900"/>
                  </a:lnTo>
                  <a:lnTo>
                    <a:pt x="1876334" y="2654300"/>
                  </a:lnTo>
                  <a:lnTo>
                    <a:pt x="1849531" y="2730500"/>
                  </a:lnTo>
                  <a:lnTo>
                    <a:pt x="1837571" y="2819400"/>
                  </a:lnTo>
                  <a:lnTo>
                    <a:pt x="1801460" y="3111500"/>
                  </a:lnTo>
                  <a:lnTo>
                    <a:pt x="1789492" y="3213100"/>
                  </a:lnTo>
                  <a:lnTo>
                    <a:pt x="1783545" y="3263900"/>
                  </a:lnTo>
                  <a:lnTo>
                    <a:pt x="1777631" y="3302000"/>
                  </a:lnTo>
                  <a:lnTo>
                    <a:pt x="1775642" y="3314700"/>
                  </a:lnTo>
                  <a:lnTo>
                    <a:pt x="1771815" y="3327400"/>
                  </a:lnTo>
                  <a:lnTo>
                    <a:pt x="1914352" y="3327400"/>
                  </a:lnTo>
                  <a:lnTo>
                    <a:pt x="1915027" y="3302000"/>
                  </a:lnTo>
                  <a:lnTo>
                    <a:pt x="1916339" y="3263900"/>
                  </a:lnTo>
                  <a:lnTo>
                    <a:pt x="1917790" y="3213100"/>
                  </a:lnTo>
                  <a:lnTo>
                    <a:pt x="1919554" y="3162300"/>
                  </a:lnTo>
                  <a:lnTo>
                    <a:pt x="1921809" y="3124200"/>
                  </a:lnTo>
                  <a:lnTo>
                    <a:pt x="1924983" y="3073400"/>
                  </a:lnTo>
                  <a:lnTo>
                    <a:pt x="1928414" y="3009900"/>
                  </a:lnTo>
                  <a:lnTo>
                    <a:pt x="1932042" y="2959100"/>
                  </a:lnTo>
                  <a:lnTo>
                    <a:pt x="1935808" y="2908300"/>
                  </a:lnTo>
                  <a:lnTo>
                    <a:pt x="1943511" y="2794000"/>
                  </a:lnTo>
                  <a:lnTo>
                    <a:pt x="1948842" y="2768600"/>
                  </a:lnTo>
                  <a:lnTo>
                    <a:pt x="1960769" y="2743200"/>
                  </a:lnTo>
                  <a:lnTo>
                    <a:pt x="1980622" y="2730500"/>
                  </a:lnTo>
                  <a:lnTo>
                    <a:pt x="2009730" y="2717800"/>
                  </a:lnTo>
                  <a:lnTo>
                    <a:pt x="2038605" y="2717800"/>
                  </a:lnTo>
                  <a:lnTo>
                    <a:pt x="2067744" y="2705100"/>
                  </a:lnTo>
                  <a:lnTo>
                    <a:pt x="2096967" y="2705100"/>
                  </a:lnTo>
                  <a:lnTo>
                    <a:pt x="2126090" y="2692400"/>
                  </a:lnTo>
                  <a:lnTo>
                    <a:pt x="2173090" y="2692400"/>
                  </a:lnTo>
                  <a:lnTo>
                    <a:pt x="2267057" y="2667000"/>
                  </a:lnTo>
                  <a:lnTo>
                    <a:pt x="2314026" y="2667000"/>
                  </a:lnTo>
                  <a:lnTo>
                    <a:pt x="2454889" y="2628900"/>
                  </a:lnTo>
                  <a:lnTo>
                    <a:pt x="2492485" y="2628900"/>
                  </a:lnTo>
                  <a:lnTo>
                    <a:pt x="2537628" y="2603500"/>
                  </a:lnTo>
                  <a:lnTo>
                    <a:pt x="2573561" y="2578100"/>
                  </a:lnTo>
                  <a:lnTo>
                    <a:pt x="2600384" y="2540000"/>
                  </a:lnTo>
                  <a:lnTo>
                    <a:pt x="2618195" y="2501900"/>
                  </a:lnTo>
                  <a:lnTo>
                    <a:pt x="2627092" y="2463800"/>
                  </a:lnTo>
                  <a:lnTo>
                    <a:pt x="2627176" y="2413000"/>
                  </a:lnTo>
                  <a:lnTo>
                    <a:pt x="2623054" y="2374900"/>
                  </a:lnTo>
                  <a:lnTo>
                    <a:pt x="2617401" y="2336800"/>
                  </a:lnTo>
                  <a:lnTo>
                    <a:pt x="2610798" y="2298700"/>
                  </a:lnTo>
                  <a:lnTo>
                    <a:pt x="2603826" y="2260600"/>
                  </a:lnTo>
                  <a:lnTo>
                    <a:pt x="2594363" y="2209800"/>
                  </a:lnTo>
                  <a:lnTo>
                    <a:pt x="2584783" y="2159000"/>
                  </a:lnTo>
                  <a:lnTo>
                    <a:pt x="2575115" y="2095500"/>
                  </a:lnTo>
                  <a:lnTo>
                    <a:pt x="2565389" y="2044700"/>
                  </a:lnTo>
                  <a:lnTo>
                    <a:pt x="2545877" y="1943100"/>
                  </a:lnTo>
                  <a:lnTo>
                    <a:pt x="2536150" y="1892300"/>
                  </a:lnTo>
                  <a:lnTo>
                    <a:pt x="2530744" y="1866900"/>
                  </a:lnTo>
                  <a:lnTo>
                    <a:pt x="2572448" y="1854200"/>
                  </a:lnTo>
                  <a:lnTo>
                    <a:pt x="2612983" y="1854200"/>
                  </a:lnTo>
                  <a:lnTo>
                    <a:pt x="2691984" y="1828800"/>
                  </a:lnTo>
                  <a:lnTo>
                    <a:pt x="2735354" y="1828800"/>
                  </a:lnTo>
                  <a:lnTo>
                    <a:pt x="2756835" y="1816100"/>
                  </a:lnTo>
                  <a:lnTo>
                    <a:pt x="2778021" y="1816100"/>
                  </a:lnTo>
                  <a:lnTo>
                    <a:pt x="2804755" y="1803400"/>
                  </a:lnTo>
                  <a:lnTo>
                    <a:pt x="2818369" y="1778000"/>
                  </a:lnTo>
                  <a:lnTo>
                    <a:pt x="2818840" y="1765300"/>
                  </a:lnTo>
                  <a:lnTo>
                    <a:pt x="2806146" y="1739900"/>
                  </a:lnTo>
                  <a:lnTo>
                    <a:pt x="2782982" y="1701800"/>
                  </a:lnTo>
                  <a:lnTo>
                    <a:pt x="2758957" y="1663700"/>
                  </a:lnTo>
                  <a:lnTo>
                    <a:pt x="2734754" y="1638300"/>
                  </a:lnTo>
                  <a:lnTo>
                    <a:pt x="2711054" y="1600200"/>
                  </a:lnTo>
                  <a:lnTo>
                    <a:pt x="2679005" y="1549400"/>
                  </a:lnTo>
                  <a:lnTo>
                    <a:pt x="2647061" y="1511300"/>
                  </a:lnTo>
                  <a:lnTo>
                    <a:pt x="2615854" y="1460500"/>
                  </a:lnTo>
                  <a:lnTo>
                    <a:pt x="2586017" y="1409700"/>
                  </a:lnTo>
                  <a:lnTo>
                    <a:pt x="2559564" y="1371600"/>
                  </a:lnTo>
                  <a:lnTo>
                    <a:pt x="2533893" y="1320800"/>
                  </a:lnTo>
                  <a:lnTo>
                    <a:pt x="2509025" y="1270000"/>
                  </a:lnTo>
                  <a:lnTo>
                    <a:pt x="2484980" y="1231900"/>
                  </a:lnTo>
                  <a:lnTo>
                    <a:pt x="2461780" y="1181100"/>
                  </a:lnTo>
                  <a:lnTo>
                    <a:pt x="2439446" y="1130300"/>
                  </a:lnTo>
                  <a:lnTo>
                    <a:pt x="2418000" y="1092200"/>
                  </a:lnTo>
                  <a:lnTo>
                    <a:pt x="2397462" y="1041400"/>
                  </a:lnTo>
                  <a:lnTo>
                    <a:pt x="2377854" y="990600"/>
                  </a:lnTo>
                  <a:lnTo>
                    <a:pt x="2359196" y="939800"/>
                  </a:lnTo>
                  <a:lnTo>
                    <a:pt x="2341511" y="889000"/>
                  </a:lnTo>
                  <a:lnTo>
                    <a:pt x="2324819" y="838200"/>
                  </a:lnTo>
                  <a:lnTo>
                    <a:pt x="2309142" y="787400"/>
                  </a:lnTo>
                  <a:lnTo>
                    <a:pt x="2293487" y="749300"/>
                  </a:lnTo>
                  <a:lnTo>
                    <a:pt x="2275849" y="698500"/>
                  </a:lnTo>
                  <a:lnTo>
                    <a:pt x="2256252" y="647700"/>
                  </a:lnTo>
                  <a:lnTo>
                    <a:pt x="2234720" y="609600"/>
                  </a:lnTo>
                  <a:lnTo>
                    <a:pt x="2211278" y="571500"/>
                  </a:lnTo>
                  <a:lnTo>
                    <a:pt x="2185948" y="520700"/>
                  </a:lnTo>
                  <a:lnTo>
                    <a:pt x="2158755" y="482600"/>
                  </a:lnTo>
                  <a:lnTo>
                    <a:pt x="2129723" y="444500"/>
                  </a:lnTo>
                  <a:lnTo>
                    <a:pt x="2098876" y="406400"/>
                  </a:lnTo>
                  <a:lnTo>
                    <a:pt x="2066238" y="368300"/>
                  </a:lnTo>
                  <a:lnTo>
                    <a:pt x="2031833" y="342900"/>
                  </a:lnTo>
                  <a:lnTo>
                    <a:pt x="1995685" y="304800"/>
                  </a:lnTo>
                  <a:lnTo>
                    <a:pt x="1957818" y="266700"/>
                  </a:lnTo>
                  <a:lnTo>
                    <a:pt x="1918255" y="241300"/>
                  </a:lnTo>
                  <a:lnTo>
                    <a:pt x="1836565" y="190500"/>
                  </a:lnTo>
                  <a:lnTo>
                    <a:pt x="1752410" y="139700"/>
                  </a:lnTo>
                  <a:lnTo>
                    <a:pt x="1687619" y="10160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009308" y="7207395"/>
              <a:ext cx="4824095" cy="0"/>
            </a:xfrm>
            <a:custGeom>
              <a:avLst/>
              <a:gdLst/>
              <a:ahLst/>
              <a:cxnLst/>
              <a:rect l="l" t="t" r="r" b="b"/>
              <a:pathLst>
                <a:path w="4824094" h="0">
                  <a:moveTo>
                    <a:pt x="0" y="0"/>
                  </a:moveTo>
                  <a:lnTo>
                    <a:pt x="482394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152006" y="11466219"/>
              <a:ext cx="12681585" cy="0"/>
            </a:xfrm>
            <a:custGeom>
              <a:avLst/>
              <a:gdLst/>
              <a:ahLst/>
              <a:cxnLst/>
              <a:rect l="l" t="t" r="r" b="b"/>
              <a:pathLst>
                <a:path w="12681585" h="0">
                  <a:moveTo>
                    <a:pt x="0" y="0"/>
                  </a:moveTo>
                  <a:lnTo>
                    <a:pt x="12681246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3835300" y="904403"/>
              <a:ext cx="5794375" cy="5382895"/>
            </a:xfrm>
            <a:custGeom>
              <a:avLst/>
              <a:gdLst/>
              <a:ahLst/>
              <a:cxnLst/>
              <a:rect l="l" t="t" r="r" b="b"/>
              <a:pathLst>
                <a:path w="5794375" h="5382895">
                  <a:moveTo>
                    <a:pt x="0" y="5382838"/>
                  </a:moveTo>
                  <a:lnTo>
                    <a:pt x="0" y="0"/>
                  </a:lnTo>
                  <a:lnTo>
                    <a:pt x="5794111" y="0"/>
                  </a:lnTo>
                  <a:lnTo>
                    <a:pt x="5794111" y="5382838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9443251" y="7491952"/>
            <a:ext cx="128016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¿QUÉ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DICE?</a:t>
            </a:r>
            <a:endParaRPr sz="160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Qualitas_Customer Discovery</dc:title>
  <dcterms:created xsi:type="dcterms:W3CDTF">2025-05-23T23:35:33Z</dcterms:created>
  <dcterms:modified xsi:type="dcterms:W3CDTF">2025-05-23T23:35:33Z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