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62703" y="2747400"/>
            <a:ext cx="18093055" cy="988060"/>
          </a:xfrm>
          <a:custGeom>
            <a:avLst/>
            <a:gdLst/>
            <a:ahLst/>
            <a:cxnLst/>
            <a:rect l="l" t="t" r="r" b="b"/>
            <a:pathLst>
              <a:path w="18093055" h="988060">
                <a:moveTo>
                  <a:pt x="18092698" y="0"/>
                </a:moveTo>
                <a:lnTo>
                  <a:pt x="0" y="0"/>
                </a:lnTo>
                <a:lnTo>
                  <a:pt x="0" y="987962"/>
                </a:lnTo>
                <a:lnTo>
                  <a:pt x="18092698" y="987962"/>
                </a:lnTo>
                <a:lnTo>
                  <a:pt x="18092698" y="0"/>
                </a:lnTo>
                <a:close/>
              </a:path>
            </a:pathLst>
          </a:custGeom>
          <a:solidFill>
            <a:srgbClr val="F1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362703" y="2747400"/>
            <a:ext cx="18093055" cy="988060"/>
          </a:xfrm>
          <a:custGeom>
            <a:avLst/>
            <a:gdLst/>
            <a:ahLst/>
            <a:cxnLst/>
            <a:rect l="l" t="t" r="r" b="b"/>
            <a:pathLst>
              <a:path w="18093055" h="988060">
                <a:moveTo>
                  <a:pt x="0" y="987962"/>
                </a:moveTo>
                <a:lnTo>
                  <a:pt x="18092698" y="987962"/>
                </a:lnTo>
                <a:lnTo>
                  <a:pt x="18092698" y="0"/>
                </a:lnTo>
                <a:lnTo>
                  <a:pt x="0" y="0"/>
                </a:lnTo>
                <a:lnTo>
                  <a:pt x="0" y="987962"/>
                </a:lnTo>
                <a:close/>
              </a:path>
            </a:pathLst>
          </a:custGeom>
          <a:ln w="78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bg 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5" y="7676578"/>
            <a:ext cx="285750" cy="43364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Matriz</a:t>
            </a:r>
            <a:r>
              <a:rPr dirty="0" sz="2050" spc="-4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4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Innovación</a:t>
            </a:r>
            <a:r>
              <a:rPr dirty="0" sz="2050" spc="-4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4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Paul</a:t>
            </a:r>
            <a:r>
              <a:rPr dirty="0" sz="2050" spc="-4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Doblin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6" y="4052645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4200758" y="779417"/>
            <a:ext cx="15259050" cy="984250"/>
            <a:chOff x="4200758" y="779417"/>
            <a:chExt cx="15259050" cy="984250"/>
          </a:xfrm>
        </p:grpSpPr>
        <p:sp>
          <p:nvSpPr>
            <p:cNvPr id="7" name="object 7" descr=""/>
            <p:cNvSpPr/>
            <p:nvPr/>
          </p:nvSpPr>
          <p:spPr>
            <a:xfrm>
              <a:off x="4207418" y="1272757"/>
              <a:ext cx="15248255" cy="487045"/>
            </a:xfrm>
            <a:custGeom>
              <a:avLst/>
              <a:gdLst/>
              <a:ahLst/>
              <a:cxnLst/>
              <a:rect l="l" t="t" r="r" b="b"/>
              <a:pathLst>
                <a:path w="15248255" h="487044">
                  <a:moveTo>
                    <a:pt x="1524801" y="486672"/>
                  </a:moveTo>
                  <a:lnTo>
                    <a:pt x="0" y="486672"/>
                  </a:lnTo>
                  <a:lnTo>
                    <a:pt x="0" y="0"/>
                  </a:lnTo>
                  <a:lnTo>
                    <a:pt x="1524801" y="0"/>
                  </a:lnTo>
                  <a:lnTo>
                    <a:pt x="1524801" y="486672"/>
                  </a:lnTo>
                  <a:close/>
                </a:path>
                <a:path w="15248255" h="487044">
                  <a:moveTo>
                    <a:pt x="3049603" y="486672"/>
                  </a:moveTo>
                  <a:lnTo>
                    <a:pt x="1524801" y="486672"/>
                  </a:lnTo>
                  <a:lnTo>
                    <a:pt x="1524801" y="0"/>
                  </a:lnTo>
                  <a:lnTo>
                    <a:pt x="3049603" y="0"/>
                  </a:lnTo>
                  <a:lnTo>
                    <a:pt x="3049603" y="486672"/>
                  </a:lnTo>
                  <a:close/>
                </a:path>
                <a:path w="15248255" h="487044">
                  <a:moveTo>
                    <a:pt x="4574396" y="486672"/>
                  </a:moveTo>
                  <a:lnTo>
                    <a:pt x="3049595" y="486672"/>
                  </a:lnTo>
                  <a:lnTo>
                    <a:pt x="3049595" y="0"/>
                  </a:lnTo>
                  <a:lnTo>
                    <a:pt x="4574396" y="0"/>
                  </a:lnTo>
                  <a:lnTo>
                    <a:pt x="4574396" y="486672"/>
                  </a:lnTo>
                  <a:close/>
                </a:path>
                <a:path w="15248255" h="487044">
                  <a:moveTo>
                    <a:pt x="6099198" y="486672"/>
                  </a:moveTo>
                  <a:lnTo>
                    <a:pt x="4574396" y="486672"/>
                  </a:lnTo>
                  <a:lnTo>
                    <a:pt x="4574396" y="0"/>
                  </a:lnTo>
                  <a:lnTo>
                    <a:pt x="6099198" y="0"/>
                  </a:lnTo>
                  <a:lnTo>
                    <a:pt x="6099198" y="486672"/>
                  </a:lnTo>
                  <a:close/>
                </a:path>
                <a:path w="15248255" h="487044">
                  <a:moveTo>
                    <a:pt x="7623991" y="486672"/>
                  </a:moveTo>
                  <a:lnTo>
                    <a:pt x="6099190" y="486672"/>
                  </a:lnTo>
                  <a:lnTo>
                    <a:pt x="6099190" y="0"/>
                  </a:lnTo>
                  <a:lnTo>
                    <a:pt x="7623991" y="0"/>
                  </a:lnTo>
                  <a:lnTo>
                    <a:pt x="7623991" y="486672"/>
                  </a:lnTo>
                  <a:close/>
                </a:path>
                <a:path w="15248255" h="487044">
                  <a:moveTo>
                    <a:pt x="9148793" y="486672"/>
                  </a:moveTo>
                  <a:lnTo>
                    <a:pt x="7623991" y="486672"/>
                  </a:lnTo>
                  <a:lnTo>
                    <a:pt x="7623991" y="0"/>
                  </a:lnTo>
                  <a:lnTo>
                    <a:pt x="9148793" y="0"/>
                  </a:lnTo>
                  <a:lnTo>
                    <a:pt x="9148793" y="486672"/>
                  </a:lnTo>
                  <a:close/>
                </a:path>
                <a:path w="15248255" h="487044">
                  <a:moveTo>
                    <a:pt x="10673586" y="486672"/>
                  </a:moveTo>
                  <a:lnTo>
                    <a:pt x="9148785" y="486672"/>
                  </a:lnTo>
                  <a:lnTo>
                    <a:pt x="9148785" y="0"/>
                  </a:lnTo>
                  <a:lnTo>
                    <a:pt x="10673586" y="0"/>
                  </a:lnTo>
                  <a:lnTo>
                    <a:pt x="10673586" y="486672"/>
                  </a:lnTo>
                  <a:close/>
                </a:path>
                <a:path w="15248255" h="487044">
                  <a:moveTo>
                    <a:pt x="12198388" y="486672"/>
                  </a:moveTo>
                  <a:lnTo>
                    <a:pt x="10673594" y="486672"/>
                  </a:lnTo>
                  <a:lnTo>
                    <a:pt x="10673594" y="0"/>
                  </a:lnTo>
                  <a:lnTo>
                    <a:pt x="12198388" y="0"/>
                  </a:lnTo>
                  <a:lnTo>
                    <a:pt x="12198388" y="486672"/>
                  </a:lnTo>
                  <a:close/>
                </a:path>
                <a:path w="15248255" h="487044">
                  <a:moveTo>
                    <a:pt x="13723182" y="486672"/>
                  </a:moveTo>
                  <a:lnTo>
                    <a:pt x="12198380" y="486672"/>
                  </a:lnTo>
                  <a:lnTo>
                    <a:pt x="12198380" y="0"/>
                  </a:lnTo>
                  <a:lnTo>
                    <a:pt x="13723182" y="0"/>
                  </a:lnTo>
                  <a:lnTo>
                    <a:pt x="13723182" y="486672"/>
                  </a:lnTo>
                  <a:close/>
                </a:path>
                <a:path w="15248255" h="487044">
                  <a:moveTo>
                    <a:pt x="15247983" y="486672"/>
                  </a:moveTo>
                  <a:lnTo>
                    <a:pt x="13723189" y="486672"/>
                  </a:lnTo>
                  <a:lnTo>
                    <a:pt x="13723189" y="0"/>
                  </a:lnTo>
                  <a:lnTo>
                    <a:pt x="15247983" y="0"/>
                  </a:lnTo>
                  <a:lnTo>
                    <a:pt x="15247983" y="486672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207426" y="786084"/>
              <a:ext cx="3049905" cy="487045"/>
            </a:xfrm>
            <a:custGeom>
              <a:avLst/>
              <a:gdLst/>
              <a:ahLst/>
              <a:cxnLst/>
              <a:rect l="l" t="t" r="r" b="b"/>
              <a:pathLst>
                <a:path w="3049904" h="487044">
                  <a:moveTo>
                    <a:pt x="3049595" y="0"/>
                  </a:moveTo>
                  <a:lnTo>
                    <a:pt x="0" y="0"/>
                  </a:lnTo>
                  <a:lnTo>
                    <a:pt x="0" y="486672"/>
                  </a:lnTo>
                  <a:lnTo>
                    <a:pt x="3049595" y="486672"/>
                  </a:lnTo>
                  <a:lnTo>
                    <a:pt x="30495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207426" y="786084"/>
              <a:ext cx="3049905" cy="487045"/>
            </a:xfrm>
            <a:custGeom>
              <a:avLst/>
              <a:gdLst/>
              <a:ahLst/>
              <a:cxnLst/>
              <a:rect l="l" t="t" r="r" b="b"/>
              <a:pathLst>
                <a:path w="3049904" h="487044">
                  <a:moveTo>
                    <a:pt x="3049595" y="486672"/>
                  </a:moveTo>
                  <a:lnTo>
                    <a:pt x="0" y="486672"/>
                  </a:lnTo>
                  <a:lnTo>
                    <a:pt x="0" y="0"/>
                  </a:lnTo>
                  <a:lnTo>
                    <a:pt x="3049595" y="0"/>
                  </a:lnTo>
                  <a:lnTo>
                    <a:pt x="3049595" y="486672"/>
                  </a:lnTo>
                  <a:close/>
                </a:path>
              </a:pathLst>
            </a:custGeom>
            <a:ln w="1321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339778" y="924455"/>
            <a:ext cx="789305" cy="2139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200" spc="-10">
                <a:solidFill>
                  <a:srgbClr val="FFFFFF"/>
                </a:solidFill>
                <a:latin typeface="Suisse Int'l Book"/>
                <a:cs typeface="Suisse Int'l Book"/>
              </a:rPr>
              <a:t>NEGOCIO</a:t>
            </a:r>
            <a:endParaRPr sz="1200">
              <a:latin typeface="Suisse Int'l Book"/>
              <a:cs typeface="Suisse Int'l Book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7250353" y="779417"/>
            <a:ext cx="3063240" cy="500380"/>
            <a:chOff x="7250353" y="779417"/>
            <a:chExt cx="3063240" cy="500380"/>
          </a:xfrm>
        </p:grpSpPr>
        <p:sp>
          <p:nvSpPr>
            <p:cNvPr id="12" name="object 12" descr=""/>
            <p:cNvSpPr/>
            <p:nvPr/>
          </p:nvSpPr>
          <p:spPr>
            <a:xfrm>
              <a:off x="7257021" y="786084"/>
              <a:ext cx="3049905" cy="487045"/>
            </a:xfrm>
            <a:custGeom>
              <a:avLst/>
              <a:gdLst/>
              <a:ahLst/>
              <a:cxnLst/>
              <a:rect l="l" t="t" r="r" b="b"/>
              <a:pathLst>
                <a:path w="3049904" h="487044">
                  <a:moveTo>
                    <a:pt x="3049595" y="0"/>
                  </a:moveTo>
                  <a:lnTo>
                    <a:pt x="0" y="0"/>
                  </a:lnTo>
                  <a:lnTo>
                    <a:pt x="0" y="486672"/>
                  </a:lnTo>
                  <a:lnTo>
                    <a:pt x="3049595" y="486672"/>
                  </a:lnTo>
                  <a:lnTo>
                    <a:pt x="30495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257021" y="786084"/>
              <a:ext cx="3049905" cy="487045"/>
            </a:xfrm>
            <a:custGeom>
              <a:avLst/>
              <a:gdLst/>
              <a:ahLst/>
              <a:cxnLst/>
              <a:rect l="l" t="t" r="r" b="b"/>
              <a:pathLst>
                <a:path w="3049904" h="487044">
                  <a:moveTo>
                    <a:pt x="3049595" y="486672"/>
                  </a:moveTo>
                  <a:lnTo>
                    <a:pt x="0" y="486672"/>
                  </a:lnTo>
                  <a:lnTo>
                    <a:pt x="0" y="0"/>
                  </a:lnTo>
                  <a:lnTo>
                    <a:pt x="3049595" y="0"/>
                  </a:lnTo>
                  <a:lnTo>
                    <a:pt x="3049595" y="486672"/>
                  </a:lnTo>
                  <a:close/>
                </a:path>
              </a:pathLst>
            </a:custGeom>
            <a:ln w="1321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8323991" y="924455"/>
            <a:ext cx="920115" cy="2139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200" spc="-10">
                <a:solidFill>
                  <a:srgbClr val="FFFFFF"/>
                </a:solidFill>
                <a:latin typeface="Suisse Int'l Book"/>
                <a:cs typeface="Suisse Int'l Book"/>
              </a:rPr>
              <a:t>PROCESOS</a:t>
            </a:r>
            <a:endParaRPr sz="1200">
              <a:latin typeface="Suisse Int'l Book"/>
              <a:cs typeface="Suisse Int'l Book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7252892" y="758302"/>
            <a:ext cx="7636509" cy="523240"/>
            <a:chOff x="7252892" y="758302"/>
            <a:chExt cx="7636509" cy="523240"/>
          </a:xfrm>
        </p:grpSpPr>
        <p:sp>
          <p:nvSpPr>
            <p:cNvPr id="16" name="object 16" descr=""/>
            <p:cNvSpPr/>
            <p:nvPr/>
          </p:nvSpPr>
          <p:spPr>
            <a:xfrm>
              <a:off x="7257019" y="762430"/>
              <a:ext cx="0" cy="510540"/>
            </a:xfrm>
            <a:custGeom>
              <a:avLst/>
              <a:gdLst/>
              <a:ahLst/>
              <a:cxnLst/>
              <a:rect l="l" t="t" r="r" b="b"/>
              <a:pathLst>
                <a:path w="0" h="510540">
                  <a:moveTo>
                    <a:pt x="0" y="510329"/>
                  </a:moveTo>
                  <a:lnTo>
                    <a:pt x="0" y="0"/>
                  </a:lnTo>
                </a:path>
              </a:pathLst>
            </a:custGeom>
            <a:ln w="788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0306608" y="786084"/>
              <a:ext cx="4574540" cy="487045"/>
            </a:xfrm>
            <a:custGeom>
              <a:avLst/>
              <a:gdLst/>
              <a:ahLst/>
              <a:cxnLst/>
              <a:rect l="l" t="t" r="r" b="b"/>
              <a:pathLst>
                <a:path w="4574540" h="487044">
                  <a:moveTo>
                    <a:pt x="4574396" y="0"/>
                  </a:moveTo>
                  <a:lnTo>
                    <a:pt x="0" y="0"/>
                  </a:lnTo>
                  <a:lnTo>
                    <a:pt x="0" y="486672"/>
                  </a:lnTo>
                  <a:lnTo>
                    <a:pt x="4574396" y="486672"/>
                  </a:lnTo>
                  <a:lnTo>
                    <a:pt x="457439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0306608" y="786084"/>
              <a:ext cx="4574540" cy="487045"/>
            </a:xfrm>
            <a:custGeom>
              <a:avLst/>
              <a:gdLst/>
              <a:ahLst/>
              <a:cxnLst/>
              <a:rect l="l" t="t" r="r" b="b"/>
              <a:pathLst>
                <a:path w="4574540" h="487044">
                  <a:moveTo>
                    <a:pt x="4574396" y="486672"/>
                  </a:moveTo>
                  <a:lnTo>
                    <a:pt x="0" y="486672"/>
                  </a:lnTo>
                  <a:lnTo>
                    <a:pt x="0" y="0"/>
                  </a:lnTo>
                  <a:lnTo>
                    <a:pt x="4574396" y="0"/>
                  </a:lnTo>
                  <a:lnTo>
                    <a:pt x="4574396" y="486672"/>
                  </a:lnTo>
                  <a:close/>
                </a:path>
              </a:pathLst>
            </a:custGeom>
            <a:ln w="161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12265962" y="924455"/>
            <a:ext cx="659765" cy="2139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200" spc="-10">
                <a:solidFill>
                  <a:srgbClr val="FFFFFF"/>
                </a:solidFill>
                <a:latin typeface="Suisse Int'l Book"/>
                <a:cs typeface="Suisse Int'l Book"/>
              </a:rPr>
              <a:t>OFERTA</a:t>
            </a:r>
            <a:endParaRPr sz="1200">
              <a:latin typeface="Suisse Int'l Book"/>
              <a:cs typeface="Suisse Int'l Book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10302487" y="766190"/>
            <a:ext cx="9161780" cy="514984"/>
            <a:chOff x="10302487" y="766190"/>
            <a:chExt cx="9161780" cy="514984"/>
          </a:xfrm>
        </p:grpSpPr>
        <p:sp>
          <p:nvSpPr>
            <p:cNvPr id="21" name="object 21" descr=""/>
            <p:cNvSpPr/>
            <p:nvPr/>
          </p:nvSpPr>
          <p:spPr>
            <a:xfrm>
              <a:off x="10306614" y="770318"/>
              <a:ext cx="0" cy="502920"/>
            </a:xfrm>
            <a:custGeom>
              <a:avLst/>
              <a:gdLst/>
              <a:ahLst/>
              <a:cxnLst/>
              <a:rect l="l" t="t" r="r" b="b"/>
              <a:pathLst>
                <a:path w="0" h="502919">
                  <a:moveTo>
                    <a:pt x="0" y="502440"/>
                  </a:moveTo>
                  <a:lnTo>
                    <a:pt x="0" y="0"/>
                  </a:lnTo>
                </a:path>
              </a:pathLst>
            </a:custGeom>
            <a:ln w="788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14881012" y="786084"/>
              <a:ext cx="4574540" cy="487045"/>
            </a:xfrm>
            <a:custGeom>
              <a:avLst/>
              <a:gdLst/>
              <a:ahLst/>
              <a:cxnLst/>
              <a:rect l="l" t="t" r="r" b="b"/>
              <a:pathLst>
                <a:path w="4574540" h="487044">
                  <a:moveTo>
                    <a:pt x="4574388" y="0"/>
                  </a:moveTo>
                  <a:lnTo>
                    <a:pt x="0" y="0"/>
                  </a:lnTo>
                  <a:lnTo>
                    <a:pt x="0" y="486672"/>
                  </a:lnTo>
                  <a:lnTo>
                    <a:pt x="4574388" y="486672"/>
                  </a:lnTo>
                  <a:lnTo>
                    <a:pt x="45743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14881012" y="786084"/>
              <a:ext cx="4574540" cy="487045"/>
            </a:xfrm>
            <a:custGeom>
              <a:avLst/>
              <a:gdLst/>
              <a:ahLst/>
              <a:cxnLst/>
              <a:rect l="l" t="t" r="r" b="b"/>
              <a:pathLst>
                <a:path w="4574540" h="487044">
                  <a:moveTo>
                    <a:pt x="4574388" y="486672"/>
                  </a:moveTo>
                  <a:lnTo>
                    <a:pt x="0" y="486672"/>
                  </a:lnTo>
                  <a:lnTo>
                    <a:pt x="0" y="0"/>
                  </a:lnTo>
                  <a:lnTo>
                    <a:pt x="4574388" y="0"/>
                  </a:lnTo>
                  <a:lnTo>
                    <a:pt x="4574388" y="486672"/>
                  </a:lnTo>
                  <a:close/>
                </a:path>
              </a:pathLst>
            </a:custGeom>
            <a:ln w="161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16576950" y="924455"/>
            <a:ext cx="1186815" cy="2139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200" spc="-10">
                <a:solidFill>
                  <a:srgbClr val="FFFFFF"/>
                </a:solidFill>
                <a:latin typeface="Suisse Int'l Book"/>
                <a:cs typeface="Suisse Int'l Book"/>
              </a:rPr>
              <a:t>DISTRIBUCIÓN</a:t>
            </a:r>
            <a:endParaRPr sz="1200">
              <a:latin typeface="Suisse Int'l Book"/>
              <a:cs typeface="Suisse Int'l Book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1358575" y="708956"/>
            <a:ext cx="18101310" cy="10927715"/>
            <a:chOff x="1358575" y="708956"/>
            <a:chExt cx="18101310" cy="10927715"/>
          </a:xfrm>
        </p:grpSpPr>
        <p:sp>
          <p:nvSpPr>
            <p:cNvPr id="26" name="object 26" descr=""/>
            <p:cNvSpPr/>
            <p:nvPr/>
          </p:nvSpPr>
          <p:spPr>
            <a:xfrm>
              <a:off x="14881007" y="713083"/>
              <a:ext cx="0" cy="560070"/>
            </a:xfrm>
            <a:custGeom>
              <a:avLst/>
              <a:gdLst/>
              <a:ahLst/>
              <a:cxnLst/>
              <a:rect l="l" t="t" r="r" b="b"/>
              <a:pathLst>
                <a:path w="0" h="560069">
                  <a:moveTo>
                    <a:pt x="0" y="559675"/>
                  </a:moveTo>
                  <a:lnTo>
                    <a:pt x="0" y="0"/>
                  </a:lnTo>
                </a:path>
              </a:pathLst>
            </a:custGeom>
            <a:ln w="788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1362703" y="1759429"/>
              <a:ext cx="18093055" cy="9872980"/>
            </a:xfrm>
            <a:custGeom>
              <a:avLst/>
              <a:gdLst/>
              <a:ahLst/>
              <a:cxnLst/>
              <a:rect l="l" t="t" r="r" b="b"/>
              <a:pathLst>
                <a:path w="18093055" h="9872980">
                  <a:moveTo>
                    <a:pt x="0" y="9872789"/>
                  </a:moveTo>
                  <a:lnTo>
                    <a:pt x="18092698" y="9872789"/>
                  </a:lnTo>
                  <a:lnTo>
                    <a:pt x="18092698" y="0"/>
                  </a:lnTo>
                  <a:lnTo>
                    <a:pt x="0" y="0"/>
                  </a:lnTo>
                  <a:lnTo>
                    <a:pt x="0" y="9872789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1362703" y="4723980"/>
              <a:ext cx="18093055" cy="988060"/>
            </a:xfrm>
            <a:custGeom>
              <a:avLst/>
              <a:gdLst/>
              <a:ahLst/>
              <a:cxnLst/>
              <a:rect l="l" t="t" r="r" b="b"/>
              <a:pathLst>
                <a:path w="18093055" h="988060">
                  <a:moveTo>
                    <a:pt x="18092698" y="0"/>
                  </a:moveTo>
                  <a:lnTo>
                    <a:pt x="0" y="0"/>
                  </a:lnTo>
                  <a:lnTo>
                    <a:pt x="0" y="987962"/>
                  </a:lnTo>
                  <a:lnTo>
                    <a:pt x="18092698" y="987962"/>
                  </a:lnTo>
                  <a:lnTo>
                    <a:pt x="18092698" y="0"/>
                  </a:lnTo>
                  <a:close/>
                </a:path>
              </a:pathLst>
            </a:custGeom>
            <a:solidFill>
              <a:srgbClr val="F1F2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362703" y="4723980"/>
              <a:ext cx="18093055" cy="988060"/>
            </a:xfrm>
            <a:custGeom>
              <a:avLst/>
              <a:gdLst/>
              <a:ahLst/>
              <a:cxnLst/>
              <a:rect l="l" t="t" r="r" b="b"/>
              <a:pathLst>
                <a:path w="18093055" h="988060">
                  <a:moveTo>
                    <a:pt x="0" y="987962"/>
                  </a:moveTo>
                  <a:lnTo>
                    <a:pt x="18092698" y="987962"/>
                  </a:lnTo>
                  <a:lnTo>
                    <a:pt x="18092698" y="0"/>
                  </a:lnTo>
                  <a:lnTo>
                    <a:pt x="0" y="0"/>
                  </a:lnTo>
                  <a:lnTo>
                    <a:pt x="0" y="987962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362703" y="6691096"/>
              <a:ext cx="18093055" cy="988060"/>
            </a:xfrm>
            <a:custGeom>
              <a:avLst/>
              <a:gdLst/>
              <a:ahLst/>
              <a:cxnLst/>
              <a:rect l="l" t="t" r="r" b="b"/>
              <a:pathLst>
                <a:path w="18093055" h="988059">
                  <a:moveTo>
                    <a:pt x="18092698" y="0"/>
                  </a:moveTo>
                  <a:lnTo>
                    <a:pt x="0" y="0"/>
                  </a:lnTo>
                  <a:lnTo>
                    <a:pt x="0" y="987962"/>
                  </a:lnTo>
                  <a:lnTo>
                    <a:pt x="18092698" y="987962"/>
                  </a:lnTo>
                  <a:lnTo>
                    <a:pt x="18092698" y="0"/>
                  </a:lnTo>
                  <a:close/>
                </a:path>
              </a:pathLst>
            </a:custGeom>
            <a:solidFill>
              <a:srgbClr val="F1F2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1362703" y="6691096"/>
              <a:ext cx="18093055" cy="988060"/>
            </a:xfrm>
            <a:custGeom>
              <a:avLst/>
              <a:gdLst/>
              <a:ahLst/>
              <a:cxnLst/>
              <a:rect l="l" t="t" r="r" b="b"/>
              <a:pathLst>
                <a:path w="18093055" h="988059">
                  <a:moveTo>
                    <a:pt x="0" y="987962"/>
                  </a:moveTo>
                  <a:lnTo>
                    <a:pt x="18092698" y="987962"/>
                  </a:lnTo>
                  <a:lnTo>
                    <a:pt x="18092698" y="0"/>
                  </a:lnTo>
                  <a:lnTo>
                    <a:pt x="0" y="0"/>
                  </a:lnTo>
                  <a:lnTo>
                    <a:pt x="0" y="987962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1362703" y="8667675"/>
              <a:ext cx="18093055" cy="988060"/>
            </a:xfrm>
            <a:custGeom>
              <a:avLst/>
              <a:gdLst/>
              <a:ahLst/>
              <a:cxnLst/>
              <a:rect l="l" t="t" r="r" b="b"/>
              <a:pathLst>
                <a:path w="18093055" h="988059">
                  <a:moveTo>
                    <a:pt x="18092698" y="0"/>
                  </a:moveTo>
                  <a:lnTo>
                    <a:pt x="0" y="0"/>
                  </a:lnTo>
                  <a:lnTo>
                    <a:pt x="0" y="987962"/>
                  </a:lnTo>
                  <a:lnTo>
                    <a:pt x="18092698" y="987962"/>
                  </a:lnTo>
                  <a:lnTo>
                    <a:pt x="18092698" y="0"/>
                  </a:lnTo>
                  <a:close/>
                </a:path>
              </a:pathLst>
            </a:custGeom>
            <a:solidFill>
              <a:srgbClr val="F1F2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1362703" y="8667675"/>
              <a:ext cx="18093055" cy="988060"/>
            </a:xfrm>
            <a:custGeom>
              <a:avLst/>
              <a:gdLst/>
              <a:ahLst/>
              <a:cxnLst/>
              <a:rect l="l" t="t" r="r" b="b"/>
              <a:pathLst>
                <a:path w="18093055" h="988059">
                  <a:moveTo>
                    <a:pt x="0" y="987962"/>
                  </a:moveTo>
                  <a:lnTo>
                    <a:pt x="18092698" y="987962"/>
                  </a:lnTo>
                  <a:lnTo>
                    <a:pt x="18092698" y="0"/>
                  </a:lnTo>
                  <a:lnTo>
                    <a:pt x="0" y="0"/>
                  </a:lnTo>
                  <a:lnTo>
                    <a:pt x="0" y="987962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362703" y="10644255"/>
              <a:ext cx="18093055" cy="988060"/>
            </a:xfrm>
            <a:custGeom>
              <a:avLst/>
              <a:gdLst/>
              <a:ahLst/>
              <a:cxnLst/>
              <a:rect l="l" t="t" r="r" b="b"/>
              <a:pathLst>
                <a:path w="18093055" h="988059">
                  <a:moveTo>
                    <a:pt x="18092698" y="0"/>
                  </a:moveTo>
                  <a:lnTo>
                    <a:pt x="0" y="0"/>
                  </a:lnTo>
                  <a:lnTo>
                    <a:pt x="0" y="987962"/>
                  </a:lnTo>
                  <a:lnTo>
                    <a:pt x="18092698" y="987962"/>
                  </a:lnTo>
                  <a:lnTo>
                    <a:pt x="18092698" y="0"/>
                  </a:lnTo>
                  <a:close/>
                </a:path>
              </a:pathLst>
            </a:custGeom>
            <a:solidFill>
              <a:srgbClr val="F1F2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1362703" y="10644255"/>
              <a:ext cx="18093055" cy="988060"/>
            </a:xfrm>
            <a:custGeom>
              <a:avLst/>
              <a:gdLst/>
              <a:ahLst/>
              <a:cxnLst/>
              <a:rect l="l" t="t" r="r" b="b"/>
              <a:pathLst>
                <a:path w="18093055" h="988059">
                  <a:moveTo>
                    <a:pt x="0" y="987962"/>
                  </a:moveTo>
                  <a:lnTo>
                    <a:pt x="18092698" y="987962"/>
                  </a:lnTo>
                  <a:lnTo>
                    <a:pt x="18092698" y="0"/>
                  </a:lnTo>
                  <a:lnTo>
                    <a:pt x="0" y="0"/>
                  </a:lnTo>
                  <a:lnTo>
                    <a:pt x="0" y="987962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1362703" y="1759429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287883" y="0"/>
                  </a:moveTo>
                  <a:lnTo>
                    <a:pt x="0" y="0"/>
                  </a:lnTo>
                  <a:lnTo>
                    <a:pt x="0" y="287883"/>
                  </a:lnTo>
                  <a:lnTo>
                    <a:pt x="287883" y="287883"/>
                  </a:lnTo>
                  <a:lnTo>
                    <a:pt x="287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1362703" y="1759429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287883" y="287883"/>
                  </a:moveTo>
                  <a:lnTo>
                    <a:pt x="0" y="287883"/>
                  </a:lnTo>
                  <a:lnTo>
                    <a:pt x="0" y="0"/>
                  </a:lnTo>
                  <a:lnTo>
                    <a:pt x="287883" y="0"/>
                  </a:lnTo>
                  <a:lnTo>
                    <a:pt x="287883" y="287883"/>
                  </a:lnTo>
                  <a:close/>
                </a:path>
              </a:pathLst>
            </a:custGeom>
            <a:ln w="79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 descr=""/>
          <p:cNvSpPr txBox="1"/>
          <p:nvPr/>
        </p:nvSpPr>
        <p:spPr>
          <a:xfrm>
            <a:off x="1420091" y="1805977"/>
            <a:ext cx="1841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solidFill>
                  <a:srgbClr val="FFFFFF"/>
                </a:solidFill>
                <a:latin typeface="Suisse Int'l Medium"/>
                <a:cs typeface="Suisse Int'l Medium"/>
              </a:rPr>
              <a:t>01.</a:t>
            </a:r>
            <a:endParaRPr sz="1000">
              <a:latin typeface="Suisse Int'l Medium"/>
              <a:cs typeface="Suisse Int'l Medium"/>
            </a:endParaRPr>
          </a:p>
        </p:txBody>
      </p:sp>
      <p:grpSp>
        <p:nvGrpSpPr>
          <p:cNvPr id="39" name="object 39" descr=""/>
          <p:cNvGrpSpPr/>
          <p:nvPr/>
        </p:nvGrpSpPr>
        <p:grpSpPr>
          <a:xfrm>
            <a:off x="1358575" y="2743265"/>
            <a:ext cx="296545" cy="296545"/>
            <a:chOff x="1358575" y="2743265"/>
            <a:chExt cx="296545" cy="296545"/>
          </a:xfrm>
        </p:grpSpPr>
        <p:sp>
          <p:nvSpPr>
            <p:cNvPr id="40" name="object 40" descr=""/>
            <p:cNvSpPr/>
            <p:nvPr/>
          </p:nvSpPr>
          <p:spPr>
            <a:xfrm>
              <a:off x="1362703" y="274739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287883" y="0"/>
                  </a:moveTo>
                  <a:lnTo>
                    <a:pt x="0" y="0"/>
                  </a:lnTo>
                  <a:lnTo>
                    <a:pt x="0" y="287883"/>
                  </a:lnTo>
                  <a:lnTo>
                    <a:pt x="287883" y="287883"/>
                  </a:lnTo>
                  <a:lnTo>
                    <a:pt x="287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1362703" y="274739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287883" y="287883"/>
                  </a:moveTo>
                  <a:lnTo>
                    <a:pt x="0" y="287883"/>
                  </a:lnTo>
                  <a:lnTo>
                    <a:pt x="0" y="0"/>
                  </a:lnTo>
                  <a:lnTo>
                    <a:pt x="287883" y="0"/>
                  </a:lnTo>
                  <a:lnTo>
                    <a:pt x="287883" y="287883"/>
                  </a:lnTo>
                  <a:close/>
                </a:path>
              </a:pathLst>
            </a:custGeom>
            <a:ln w="79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 descr=""/>
          <p:cNvSpPr txBox="1"/>
          <p:nvPr/>
        </p:nvSpPr>
        <p:spPr>
          <a:xfrm>
            <a:off x="1406223" y="2793941"/>
            <a:ext cx="2120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solidFill>
                  <a:srgbClr val="FFFFFF"/>
                </a:solidFill>
                <a:latin typeface="Suisse Int'l Medium"/>
                <a:cs typeface="Suisse Int'l Medium"/>
              </a:rPr>
              <a:t>02.</a:t>
            </a:r>
            <a:endParaRPr sz="1000">
              <a:latin typeface="Suisse Int'l Medium"/>
              <a:cs typeface="Suisse Int'l Medium"/>
            </a:endParaRPr>
          </a:p>
        </p:txBody>
      </p:sp>
      <p:grpSp>
        <p:nvGrpSpPr>
          <p:cNvPr id="43" name="object 43" descr=""/>
          <p:cNvGrpSpPr/>
          <p:nvPr/>
        </p:nvGrpSpPr>
        <p:grpSpPr>
          <a:xfrm>
            <a:off x="1358575" y="3731559"/>
            <a:ext cx="296545" cy="296545"/>
            <a:chOff x="1358575" y="3731559"/>
            <a:chExt cx="296545" cy="296545"/>
          </a:xfrm>
        </p:grpSpPr>
        <p:sp>
          <p:nvSpPr>
            <p:cNvPr id="44" name="object 44" descr=""/>
            <p:cNvSpPr/>
            <p:nvPr/>
          </p:nvSpPr>
          <p:spPr>
            <a:xfrm>
              <a:off x="1362703" y="3735686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287883" y="0"/>
                  </a:moveTo>
                  <a:lnTo>
                    <a:pt x="0" y="0"/>
                  </a:lnTo>
                  <a:lnTo>
                    <a:pt x="0" y="287883"/>
                  </a:lnTo>
                  <a:lnTo>
                    <a:pt x="287883" y="287883"/>
                  </a:lnTo>
                  <a:lnTo>
                    <a:pt x="287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1362703" y="3735686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287883" y="287883"/>
                  </a:moveTo>
                  <a:lnTo>
                    <a:pt x="0" y="287883"/>
                  </a:lnTo>
                  <a:lnTo>
                    <a:pt x="0" y="0"/>
                  </a:lnTo>
                  <a:lnTo>
                    <a:pt x="287883" y="0"/>
                  </a:lnTo>
                  <a:lnTo>
                    <a:pt x="287883" y="287883"/>
                  </a:lnTo>
                  <a:close/>
                </a:path>
              </a:pathLst>
            </a:custGeom>
            <a:ln w="79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6" name="object 46" descr=""/>
          <p:cNvSpPr txBox="1"/>
          <p:nvPr/>
        </p:nvSpPr>
        <p:spPr>
          <a:xfrm>
            <a:off x="1404576" y="3782235"/>
            <a:ext cx="2152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solidFill>
                  <a:srgbClr val="FFFFFF"/>
                </a:solidFill>
                <a:latin typeface="Suisse Int'l Medium"/>
                <a:cs typeface="Suisse Int'l Medium"/>
              </a:rPr>
              <a:t>03.</a:t>
            </a:r>
            <a:endParaRPr sz="1000">
              <a:latin typeface="Suisse Int'l Medium"/>
              <a:cs typeface="Suisse Int'l Medium"/>
            </a:endParaRPr>
          </a:p>
        </p:txBody>
      </p:sp>
      <p:grpSp>
        <p:nvGrpSpPr>
          <p:cNvPr id="47" name="object 47" descr=""/>
          <p:cNvGrpSpPr/>
          <p:nvPr/>
        </p:nvGrpSpPr>
        <p:grpSpPr>
          <a:xfrm>
            <a:off x="1358575" y="4723005"/>
            <a:ext cx="296545" cy="296545"/>
            <a:chOff x="1358575" y="4723005"/>
            <a:chExt cx="296545" cy="296545"/>
          </a:xfrm>
        </p:grpSpPr>
        <p:sp>
          <p:nvSpPr>
            <p:cNvPr id="48" name="object 48" descr=""/>
            <p:cNvSpPr/>
            <p:nvPr/>
          </p:nvSpPr>
          <p:spPr>
            <a:xfrm>
              <a:off x="1362703" y="472713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287883" y="0"/>
                  </a:moveTo>
                  <a:lnTo>
                    <a:pt x="0" y="0"/>
                  </a:lnTo>
                  <a:lnTo>
                    <a:pt x="0" y="287883"/>
                  </a:lnTo>
                  <a:lnTo>
                    <a:pt x="287883" y="287883"/>
                  </a:lnTo>
                  <a:lnTo>
                    <a:pt x="287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1362703" y="472713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287883" y="287883"/>
                  </a:moveTo>
                  <a:lnTo>
                    <a:pt x="0" y="287883"/>
                  </a:lnTo>
                  <a:lnTo>
                    <a:pt x="0" y="0"/>
                  </a:lnTo>
                  <a:lnTo>
                    <a:pt x="287883" y="0"/>
                  </a:lnTo>
                  <a:lnTo>
                    <a:pt x="287883" y="287883"/>
                  </a:lnTo>
                  <a:close/>
                </a:path>
              </a:pathLst>
            </a:custGeom>
            <a:ln w="79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0" name="object 50" descr=""/>
          <p:cNvSpPr txBox="1"/>
          <p:nvPr/>
        </p:nvSpPr>
        <p:spPr>
          <a:xfrm>
            <a:off x="1403375" y="4773677"/>
            <a:ext cx="21780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solidFill>
                  <a:srgbClr val="FFFFFF"/>
                </a:solidFill>
                <a:latin typeface="Suisse Int'l Medium"/>
                <a:cs typeface="Suisse Int'l Medium"/>
              </a:rPr>
              <a:t>04.</a:t>
            </a:r>
            <a:endParaRPr sz="1000">
              <a:latin typeface="Suisse Int'l Medium"/>
              <a:cs typeface="Suisse Int'l Medium"/>
            </a:endParaRPr>
          </a:p>
        </p:txBody>
      </p:sp>
      <p:grpSp>
        <p:nvGrpSpPr>
          <p:cNvPr id="51" name="object 51" descr=""/>
          <p:cNvGrpSpPr/>
          <p:nvPr/>
        </p:nvGrpSpPr>
        <p:grpSpPr>
          <a:xfrm>
            <a:off x="1358575" y="5704900"/>
            <a:ext cx="296545" cy="296545"/>
            <a:chOff x="1358575" y="5704900"/>
            <a:chExt cx="296545" cy="296545"/>
          </a:xfrm>
        </p:grpSpPr>
        <p:sp>
          <p:nvSpPr>
            <p:cNvPr id="52" name="object 52" descr=""/>
            <p:cNvSpPr/>
            <p:nvPr/>
          </p:nvSpPr>
          <p:spPr>
            <a:xfrm>
              <a:off x="1362703" y="5709027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287883" y="0"/>
                  </a:moveTo>
                  <a:lnTo>
                    <a:pt x="0" y="0"/>
                  </a:lnTo>
                  <a:lnTo>
                    <a:pt x="0" y="287883"/>
                  </a:lnTo>
                  <a:lnTo>
                    <a:pt x="287883" y="287883"/>
                  </a:lnTo>
                  <a:lnTo>
                    <a:pt x="287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1362703" y="5709027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287883" y="287883"/>
                  </a:moveTo>
                  <a:lnTo>
                    <a:pt x="0" y="287883"/>
                  </a:lnTo>
                  <a:lnTo>
                    <a:pt x="0" y="0"/>
                  </a:lnTo>
                  <a:lnTo>
                    <a:pt x="287883" y="0"/>
                  </a:lnTo>
                  <a:lnTo>
                    <a:pt x="287883" y="287883"/>
                  </a:lnTo>
                  <a:close/>
                </a:path>
              </a:pathLst>
            </a:custGeom>
            <a:ln w="79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4" name="object 54" descr=""/>
          <p:cNvSpPr txBox="1"/>
          <p:nvPr/>
        </p:nvSpPr>
        <p:spPr>
          <a:xfrm>
            <a:off x="1404388" y="5755577"/>
            <a:ext cx="215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solidFill>
                  <a:srgbClr val="FFFFFF"/>
                </a:solidFill>
                <a:latin typeface="Suisse Int'l Medium"/>
                <a:cs typeface="Suisse Int'l Medium"/>
              </a:rPr>
              <a:t>05.</a:t>
            </a:r>
            <a:endParaRPr sz="1000">
              <a:latin typeface="Suisse Int'l Medium"/>
              <a:cs typeface="Suisse Int'l Medium"/>
            </a:endParaRPr>
          </a:p>
        </p:txBody>
      </p:sp>
      <p:grpSp>
        <p:nvGrpSpPr>
          <p:cNvPr id="55" name="object 55" descr=""/>
          <p:cNvGrpSpPr/>
          <p:nvPr/>
        </p:nvGrpSpPr>
        <p:grpSpPr>
          <a:xfrm>
            <a:off x="1358575" y="6686803"/>
            <a:ext cx="296545" cy="296545"/>
            <a:chOff x="1358575" y="6686803"/>
            <a:chExt cx="296545" cy="296545"/>
          </a:xfrm>
        </p:grpSpPr>
        <p:sp>
          <p:nvSpPr>
            <p:cNvPr id="56" name="object 56" descr=""/>
            <p:cNvSpPr/>
            <p:nvPr/>
          </p:nvSpPr>
          <p:spPr>
            <a:xfrm>
              <a:off x="1362703" y="6690930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90">
                  <a:moveTo>
                    <a:pt x="287883" y="0"/>
                  </a:moveTo>
                  <a:lnTo>
                    <a:pt x="0" y="0"/>
                  </a:lnTo>
                  <a:lnTo>
                    <a:pt x="0" y="287883"/>
                  </a:lnTo>
                  <a:lnTo>
                    <a:pt x="287883" y="287883"/>
                  </a:lnTo>
                  <a:lnTo>
                    <a:pt x="287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1362703" y="6690930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90">
                  <a:moveTo>
                    <a:pt x="287883" y="287883"/>
                  </a:moveTo>
                  <a:lnTo>
                    <a:pt x="0" y="287883"/>
                  </a:lnTo>
                  <a:lnTo>
                    <a:pt x="0" y="0"/>
                  </a:lnTo>
                  <a:lnTo>
                    <a:pt x="287883" y="0"/>
                  </a:lnTo>
                  <a:lnTo>
                    <a:pt x="287883" y="287883"/>
                  </a:lnTo>
                  <a:close/>
                </a:path>
              </a:pathLst>
            </a:custGeom>
            <a:ln w="79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8" name="object 58" descr=""/>
          <p:cNvSpPr txBox="1"/>
          <p:nvPr/>
        </p:nvSpPr>
        <p:spPr>
          <a:xfrm>
            <a:off x="1403565" y="6737477"/>
            <a:ext cx="2171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solidFill>
                  <a:srgbClr val="FFFFFF"/>
                </a:solidFill>
                <a:latin typeface="Suisse Int'l Medium"/>
                <a:cs typeface="Suisse Int'l Medium"/>
              </a:rPr>
              <a:t>06.</a:t>
            </a:r>
            <a:endParaRPr sz="1000">
              <a:latin typeface="Suisse Int'l Medium"/>
              <a:cs typeface="Suisse Int'l Medium"/>
            </a:endParaRPr>
          </a:p>
        </p:txBody>
      </p:sp>
      <p:grpSp>
        <p:nvGrpSpPr>
          <p:cNvPr id="59" name="object 59" descr=""/>
          <p:cNvGrpSpPr/>
          <p:nvPr/>
        </p:nvGrpSpPr>
        <p:grpSpPr>
          <a:xfrm>
            <a:off x="1358575" y="7675175"/>
            <a:ext cx="296545" cy="296545"/>
            <a:chOff x="1358575" y="7675175"/>
            <a:chExt cx="296545" cy="296545"/>
          </a:xfrm>
        </p:grpSpPr>
        <p:sp>
          <p:nvSpPr>
            <p:cNvPr id="60" name="object 60" descr=""/>
            <p:cNvSpPr/>
            <p:nvPr/>
          </p:nvSpPr>
          <p:spPr>
            <a:xfrm>
              <a:off x="1362703" y="7679303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90">
                  <a:moveTo>
                    <a:pt x="287883" y="0"/>
                  </a:moveTo>
                  <a:lnTo>
                    <a:pt x="0" y="0"/>
                  </a:lnTo>
                  <a:lnTo>
                    <a:pt x="0" y="287883"/>
                  </a:lnTo>
                  <a:lnTo>
                    <a:pt x="287883" y="287883"/>
                  </a:lnTo>
                  <a:lnTo>
                    <a:pt x="287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1362703" y="7679303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90">
                  <a:moveTo>
                    <a:pt x="287883" y="287883"/>
                  </a:moveTo>
                  <a:lnTo>
                    <a:pt x="0" y="287883"/>
                  </a:lnTo>
                  <a:lnTo>
                    <a:pt x="0" y="0"/>
                  </a:lnTo>
                  <a:lnTo>
                    <a:pt x="287883" y="0"/>
                  </a:lnTo>
                  <a:lnTo>
                    <a:pt x="287883" y="287883"/>
                  </a:lnTo>
                  <a:close/>
                </a:path>
              </a:pathLst>
            </a:custGeom>
            <a:ln w="79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2" name="object 62" descr=""/>
          <p:cNvSpPr txBox="1"/>
          <p:nvPr/>
        </p:nvSpPr>
        <p:spPr>
          <a:xfrm>
            <a:off x="1411099" y="7725848"/>
            <a:ext cx="2019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solidFill>
                  <a:srgbClr val="FFFFFF"/>
                </a:solidFill>
                <a:latin typeface="Suisse Int'l Medium"/>
                <a:cs typeface="Suisse Int'l Medium"/>
              </a:rPr>
              <a:t>07.</a:t>
            </a:r>
            <a:endParaRPr sz="1000">
              <a:latin typeface="Suisse Int'l Medium"/>
              <a:cs typeface="Suisse Int'l Medium"/>
            </a:endParaRPr>
          </a:p>
        </p:txBody>
      </p:sp>
      <p:grpSp>
        <p:nvGrpSpPr>
          <p:cNvPr id="63" name="object 63" descr=""/>
          <p:cNvGrpSpPr/>
          <p:nvPr/>
        </p:nvGrpSpPr>
        <p:grpSpPr>
          <a:xfrm>
            <a:off x="1358575" y="8663548"/>
            <a:ext cx="296545" cy="296545"/>
            <a:chOff x="1358575" y="8663548"/>
            <a:chExt cx="296545" cy="296545"/>
          </a:xfrm>
        </p:grpSpPr>
        <p:sp>
          <p:nvSpPr>
            <p:cNvPr id="64" name="object 64" descr=""/>
            <p:cNvSpPr/>
            <p:nvPr/>
          </p:nvSpPr>
          <p:spPr>
            <a:xfrm>
              <a:off x="1362703" y="8667676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90">
                  <a:moveTo>
                    <a:pt x="287883" y="0"/>
                  </a:moveTo>
                  <a:lnTo>
                    <a:pt x="0" y="0"/>
                  </a:lnTo>
                  <a:lnTo>
                    <a:pt x="0" y="287883"/>
                  </a:lnTo>
                  <a:lnTo>
                    <a:pt x="287883" y="287883"/>
                  </a:lnTo>
                  <a:lnTo>
                    <a:pt x="287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1362703" y="8667676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90">
                  <a:moveTo>
                    <a:pt x="287883" y="287883"/>
                  </a:moveTo>
                  <a:lnTo>
                    <a:pt x="0" y="287883"/>
                  </a:lnTo>
                  <a:lnTo>
                    <a:pt x="0" y="0"/>
                  </a:lnTo>
                  <a:lnTo>
                    <a:pt x="287883" y="0"/>
                  </a:lnTo>
                  <a:lnTo>
                    <a:pt x="287883" y="287883"/>
                  </a:lnTo>
                  <a:close/>
                </a:path>
              </a:pathLst>
            </a:custGeom>
            <a:ln w="79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6" name="object 66" descr=""/>
          <p:cNvSpPr txBox="1"/>
          <p:nvPr/>
        </p:nvSpPr>
        <p:spPr>
          <a:xfrm>
            <a:off x="1402489" y="8714219"/>
            <a:ext cx="2197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solidFill>
                  <a:srgbClr val="FFFFFF"/>
                </a:solidFill>
                <a:latin typeface="Suisse Int'l Medium"/>
                <a:cs typeface="Suisse Int'l Medium"/>
              </a:rPr>
              <a:t>08.</a:t>
            </a:r>
            <a:endParaRPr sz="1000">
              <a:latin typeface="Suisse Int'l Medium"/>
              <a:cs typeface="Suisse Int'l Medium"/>
            </a:endParaRPr>
          </a:p>
        </p:txBody>
      </p:sp>
      <p:grpSp>
        <p:nvGrpSpPr>
          <p:cNvPr id="67" name="object 67" descr=""/>
          <p:cNvGrpSpPr/>
          <p:nvPr/>
        </p:nvGrpSpPr>
        <p:grpSpPr>
          <a:xfrm>
            <a:off x="1358575" y="9651834"/>
            <a:ext cx="296545" cy="296545"/>
            <a:chOff x="1358575" y="9651834"/>
            <a:chExt cx="296545" cy="296545"/>
          </a:xfrm>
        </p:grpSpPr>
        <p:sp>
          <p:nvSpPr>
            <p:cNvPr id="68" name="object 68" descr=""/>
            <p:cNvSpPr/>
            <p:nvPr/>
          </p:nvSpPr>
          <p:spPr>
            <a:xfrm>
              <a:off x="1362703" y="965596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90">
                  <a:moveTo>
                    <a:pt x="287883" y="0"/>
                  </a:moveTo>
                  <a:lnTo>
                    <a:pt x="0" y="0"/>
                  </a:lnTo>
                  <a:lnTo>
                    <a:pt x="0" y="287883"/>
                  </a:lnTo>
                  <a:lnTo>
                    <a:pt x="287883" y="287883"/>
                  </a:lnTo>
                  <a:lnTo>
                    <a:pt x="287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 descr=""/>
            <p:cNvSpPr/>
            <p:nvPr/>
          </p:nvSpPr>
          <p:spPr>
            <a:xfrm>
              <a:off x="1362703" y="965596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90">
                  <a:moveTo>
                    <a:pt x="287883" y="287883"/>
                  </a:moveTo>
                  <a:lnTo>
                    <a:pt x="0" y="287883"/>
                  </a:lnTo>
                  <a:lnTo>
                    <a:pt x="0" y="0"/>
                  </a:lnTo>
                  <a:lnTo>
                    <a:pt x="287883" y="0"/>
                  </a:lnTo>
                  <a:lnTo>
                    <a:pt x="287883" y="287883"/>
                  </a:lnTo>
                  <a:close/>
                </a:path>
              </a:pathLst>
            </a:custGeom>
            <a:ln w="79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0" name="object 70" descr=""/>
          <p:cNvSpPr txBox="1"/>
          <p:nvPr/>
        </p:nvSpPr>
        <p:spPr>
          <a:xfrm>
            <a:off x="1404070" y="9702510"/>
            <a:ext cx="216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solidFill>
                  <a:srgbClr val="FFFFFF"/>
                </a:solidFill>
                <a:latin typeface="Suisse Int'l Medium"/>
                <a:cs typeface="Suisse Int'l Medium"/>
              </a:rPr>
              <a:t>09.</a:t>
            </a:r>
            <a:endParaRPr sz="1000">
              <a:latin typeface="Suisse Int'l Medium"/>
              <a:cs typeface="Suisse Int'l Medium"/>
            </a:endParaRPr>
          </a:p>
        </p:txBody>
      </p:sp>
      <p:grpSp>
        <p:nvGrpSpPr>
          <p:cNvPr id="71" name="object 71" descr=""/>
          <p:cNvGrpSpPr/>
          <p:nvPr/>
        </p:nvGrpSpPr>
        <p:grpSpPr>
          <a:xfrm>
            <a:off x="1358575" y="10640128"/>
            <a:ext cx="296545" cy="296545"/>
            <a:chOff x="1358575" y="10640128"/>
            <a:chExt cx="296545" cy="296545"/>
          </a:xfrm>
        </p:grpSpPr>
        <p:sp>
          <p:nvSpPr>
            <p:cNvPr id="72" name="object 72" descr=""/>
            <p:cNvSpPr/>
            <p:nvPr/>
          </p:nvSpPr>
          <p:spPr>
            <a:xfrm>
              <a:off x="1362703" y="10644256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90">
                  <a:moveTo>
                    <a:pt x="287883" y="0"/>
                  </a:moveTo>
                  <a:lnTo>
                    <a:pt x="0" y="0"/>
                  </a:lnTo>
                  <a:lnTo>
                    <a:pt x="0" y="287883"/>
                  </a:lnTo>
                  <a:lnTo>
                    <a:pt x="287883" y="287883"/>
                  </a:lnTo>
                  <a:lnTo>
                    <a:pt x="287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 descr=""/>
            <p:cNvSpPr/>
            <p:nvPr/>
          </p:nvSpPr>
          <p:spPr>
            <a:xfrm>
              <a:off x="1362703" y="10644256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90">
                  <a:moveTo>
                    <a:pt x="287883" y="287883"/>
                  </a:moveTo>
                  <a:lnTo>
                    <a:pt x="0" y="287883"/>
                  </a:lnTo>
                  <a:lnTo>
                    <a:pt x="0" y="0"/>
                  </a:lnTo>
                  <a:lnTo>
                    <a:pt x="287883" y="0"/>
                  </a:lnTo>
                  <a:lnTo>
                    <a:pt x="287883" y="287883"/>
                  </a:lnTo>
                  <a:close/>
                </a:path>
              </a:pathLst>
            </a:custGeom>
            <a:ln w="79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4" name="object 74" descr=""/>
          <p:cNvSpPr txBox="1"/>
          <p:nvPr/>
        </p:nvSpPr>
        <p:spPr>
          <a:xfrm>
            <a:off x="1420091" y="10690800"/>
            <a:ext cx="1841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solidFill>
                  <a:srgbClr val="FFFFFF"/>
                </a:solidFill>
                <a:latin typeface="Suisse Int'l Medium"/>
                <a:cs typeface="Suisse Int'l Medium"/>
              </a:rPr>
              <a:t>10.</a:t>
            </a:r>
            <a:endParaRPr sz="1000">
              <a:latin typeface="Suisse Int'l Medium"/>
              <a:cs typeface="Suisse Int'l Medium"/>
            </a:endParaRPr>
          </a:p>
        </p:txBody>
      </p:sp>
      <p:grpSp>
        <p:nvGrpSpPr>
          <p:cNvPr id="75" name="object 75" descr=""/>
          <p:cNvGrpSpPr/>
          <p:nvPr/>
        </p:nvGrpSpPr>
        <p:grpSpPr>
          <a:xfrm>
            <a:off x="3693247" y="1421493"/>
            <a:ext cx="14245590" cy="10148570"/>
            <a:chOff x="3693247" y="1421493"/>
            <a:chExt cx="14245590" cy="10148570"/>
          </a:xfrm>
        </p:grpSpPr>
        <p:sp>
          <p:nvSpPr>
            <p:cNvPr id="76" name="object 76" descr=""/>
            <p:cNvSpPr/>
            <p:nvPr/>
          </p:nvSpPr>
          <p:spPr>
            <a:xfrm>
              <a:off x="4207424" y="187771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69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 descr=""/>
            <p:cNvSpPr/>
            <p:nvPr/>
          </p:nvSpPr>
          <p:spPr>
            <a:xfrm>
              <a:off x="5732222" y="187771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69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 descr=""/>
            <p:cNvSpPr/>
            <p:nvPr/>
          </p:nvSpPr>
          <p:spPr>
            <a:xfrm>
              <a:off x="7257019" y="187771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69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 descr=""/>
            <p:cNvSpPr/>
            <p:nvPr/>
          </p:nvSpPr>
          <p:spPr>
            <a:xfrm>
              <a:off x="8781817" y="187771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69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 descr=""/>
            <p:cNvSpPr/>
            <p:nvPr/>
          </p:nvSpPr>
          <p:spPr>
            <a:xfrm>
              <a:off x="10306615" y="187771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69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 descr=""/>
            <p:cNvSpPr/>
            <p:nvPr/>
          </p:nvSpPr>
          <p:spPr>
            <a:xfrm>
              <a:off x="11831412" y="187771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69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 descr=""/>
            <p:cNvSpPr/>
            <p:nvPr/>
          </p:nvSpPr>
          <p:spPr>
            <a:xfrm>
              <a:off x="13356210" y="187771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69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 descr=""/>
            <p:cNvSpPr/>
            <p:nvPr/>
          </p:nvSpPr>
          <p:spPr>
            <a:xfrm>
              <a:off x="14881007" y="187771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69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 descr=""/>
            <p:cNvSpPr/>
            <p:nvPr/>
          </p:nvSpPr>
          <p:spPr>
            <a:xfrm>
              <a:off x="16405804" y="187771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69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 descr=""/>
            <p:cNvSpPr/>
            <p:nvPr/>
          </p:nvSpPr>
          <p:spPr>
            <a:xfrm>
              <a:off x="17930603" y="187771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69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 descr=""/>
            <p:cNvSpPr/>
            <p:nvPr/>
          </p:nvSpPr>
          <p:spPr>
            <a:xfrm>
              <a:off x="4207424" y="284875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 descr=""/>
            <p:cNvSpPr/>
            <p:nvPr/>
          </p:nvSpPr>
          <p:spPr>
            <a:xfrm>
              <a:off x="5732222" y="284875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 descr=""/>
            <p:cNvSpPr/>
            <p:nvPr/>
          </p:nvSpPr>
          <p:spPr>
            <a:xfrm>
              <a:off x="7257019" y="284875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 descr=""/>
            <p:cNvSpPr/>
            <p:nvPr/>
          </p:nvSpPr>
          <p:spPr>
            <a:xfrm>
              <a:off x="8781817" y="284875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 descr=""/>
            <p:cNvSpPr/>
            <p:nvPr/>
          </p:nvSpPr>
          <p:spPr>
            <a:xfrm>
              <a:off x="10306615" y="284875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 descr=""/>
            <p:cNvSpPr/>
            <p:nvPr/>
          </p:nvSpPr>
          <p:spPr>
            <a:xfrm>
              <a:off x="11831412" y="284875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 descr=""/>
            <p:cNvSpPr/>
            <p:nvPr/>
          </p:nvSpPr>
          <p:spPr>
            <a:xfrm>
              <a:off x="13356210" y="284875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 descr=""/>
            <p:cNvSpPr/>
            <p:nvPr/>
          </p:nvSpPr>
          <p:spPr>
            <a:xfrm>
              <a:off x="14881007" y="284875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 descr=""/>
            <p:cNvSpPr/>
            <p:nvPr/>
          </p:nvSpPr>
          <p:spPr>
            <a:xfrm>
              <a:off x="16405804" y="284875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 descr=""/>
            <p:cNvSpPr/>
            <p:nvPr/>
          </p:nvSpPr>
          <p:spPr>
            <a:xfrm>
              <a:off x="17930603" y="284875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 descr=""/>
            <p:cNvSpPr/>
            <p:nvPr/>
          </p:nvSpPr>
          <p:spPr>
            <a:xfrm>
              <a:off x="4207424" y="385134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 descr=""/>
            <p:cNvSpPr/>
            <p:nvPr/>
          </p:nvSpPr>
          <p:spPr>
            <a:xfrm>
              <a:off x="5732222" y="385134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 descr=""/>
            <p:cNvSpPr/>
            <p:nvPr/>
          </p:nvSpPr>
          <p:spPr>
            <a:xfrm>
              <a:off x="7257019" y="385134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 descr=""/>
            <p:cNvSpPr/>
            <p:nvPr/>
          </p:nvSpPr>
          <p:spPr>
            <a:xfrm>
              <a:off x="8781817" y="385134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 descr=""/>
            <p:cNvSpPr/>
            <p:nvPr/>
          </p:nvSpPr>
          <p:spPr>
            <a:xfrm>
              <a:off x="10306615" y="385134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 descr=""/>
            <p:cNvSpPr/>
            <p:nvPr/>
          </p:nvSpPr>
          <p:spPr>
            <a:xfrm>
              <a:off x="11831412" y="385134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 descr=""/>
            <p:cNvSpPr/>
            <p:nvPr/>
          </p:nvSpPr>
          <p:spPr>
            <a:xfrm>
              <a:off x="13356210" y="385134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 descr=""/>
            <p:cNvSpPr/>
            <p:nvPr/>
          </p:nvSpPr>
          <p:spPr>
            <a:xfrm>
              <a:off x="14881007" y="385134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 descr=""/>
            <p:cNvSpPr/>
            <p:nvPr/>
          </p:nvSpPr>
          <p:spPr>
            <a:xfrm>
              <a:off x="16405804" y="385134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 descr=""/>
            <p:cNvSpPr/>
            <p:nvPr/>
          </p:nvSpPr>
          <p:spPr>
            <a:xfrm>
              <a:off x="17930603" y="3851342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 descr=""/>
            <p:cNvSpPr/>
            <p:nvPr/>
          </p:nvSpPr>
          <p:spPr>
            <a:xfrm>
              <a:off x="4207424" y="485392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7" name="object 107" descr=""/>
            <p:cNvSpPr/>
            <p:nvPr/>
          </p:nvSpPr>
          <p:spPr>
            <a:xfrm>
              <a:off x="5732222" y="485392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 descr=""/>
            <p:cNvSpPr/>
            <p:nvPr/>
          </p:nvSpPr>
          <p:spPr>
            <a:xfrm>
              <a:off x="7257019" y="485392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9" name="object 109" descr=""/>
            <p:cNvSpPr/>
            <p:nvPr/>
          </p:nvSpPr>
          <p:spPr>
            <a:xfrm>
              <a:off x="8781817" y="485392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0" name="object 110" descr=""/>
            <p:cNvSpPr/>
            <p:nvPr/>
          </p:nvSpPr>
          <p:spPr>
            <a:xfrm>
              <a:off x="10306615" y="485392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1" name="object 111" descr=""/>
            <p:cNvSpPr/>
            <p:nvPr/>
          </p:nvSpPr>
          <p:spPr>
            <a:xfrm>
              <a:off x="11831412" y="485392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 descr=""/>
            <p:cNvSpPr/>
            <p:nvPr/>
          </p:nvSpPr>
          <p:spPr>
            <a:xfrm>
              <a:off x="13356210" y="485392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 descr=""/>
            <p:cNvSpPr/>
            <p:nvPr/>
          </p:nvSpPr>
          <p:spPr>
            <a:xfrm>
              <a:off x="14881007" y="485392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4" name="object 114" descr=""/>
            <p:cNvSpPr/>
            <p:nvPr/>
          </p:nvSpPr>
          <p:spPr>
            <a:xfrm>
              <a:off x="16405804" y="485392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 descr=""/>
            <p:cNvSpPr/>
            <p:nvPr/>
          </p:nvSpPr>
          <p:spPr>
            <a:xfrm>
              <a:off x="17930603" y="485392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 descr=""/>
            <p:cNvSpPr/>
            <p:nvPr/>
          </p:nvSpPr>
          <p:spPr>
            <a:xfrm>
              <a:off x="4207424" y="580920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 descr=""/>
            <p:cNvSpPr/>
            <p:nvPr/>
          </p:nvSpPr>
          <p:spPr>
            <a:xfrm>
              <a:off x="5732222" y="580920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8" name="object 118" descr=""/>
            <p:cNvSpPr/>
            <p:nvPr/>
          </p:nvSpPr>
          <p:spPr>
            <a:xfrm>
              <a:off x="7257019" y="580920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9" name="object 119" descr=""/>
            <p:cNvSpPr/>
            <p:nvPr/>
          </p:nvSpPr>
          <p:spPr>
            <a:xfrm>
              <a:off x="8781817" y="580920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0" name="object 120" descr=""/>
            <p:cNvSpPr/>
            <p:nvPr/>
          </p:nvSpPr>
          <p:spPr>
            <a:xfrm>
              <a:off x="10306615" y="580920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1" name="object 121" descr=""/>
            <p:cNvSpPr/>
            <p:nvPr/>
          </p:nvSpPr>
          <p:spPr>
            <a:xfrm>
              <a:off x="11831412" y="580920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 descr=""/>
            <p:cNvSpPr/>
            <p:nvPr/>
          </p:nvSpPr>
          <p:spPr>
            <a:xfrm>
              <a:off x="13356210" y="580920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 descr=""/>
            <p:cNvSpPr/>
            <p:nvPr/>
          </p:nvSpPr>
          <p:spPr>
            <a:xfrm>
              <a:off x="14881007" y="580920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4" name="object 124" descr=""/>
            <p:cNvSpPr/>
            <p:nvPr/>
          </p:nvSpPr>
          <p:spPr>
            <a:xfrm>
              <a:off x="16405804" y="580920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5" name="object 125" descr=""/>
            <p:cNvSpPr/>
            <p:nvPr/>
          </p:nvSpPr>
          <p:spPr>
            <a:xfrm>
              <a:off x="17930603" y="580920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 descr=""/>
            <p:cNvSpPr/>
            <p:nvPr/>
          </p:nvSpPr>
          <p:spPr>
            <a:xfrm>
              <a:off x="4207424" y="678024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 descr=""/>
            <p:cNvSpPr/>
            <p:nvPr/>
          </p:nvSpPr>
          <p:spPr>
            <a:xfrm>
              <a:off x="5732222" y="678024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 descr=""/>
            <p:cNvSpPr/>
            <p:nvPr/>
          </p:nvSpPr>
          <p:spPr>
            <a:xfrm>
              <a:off x="7257019" y="678024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9" name="object 129" descr=""/>
            <p:cNvSpPr/>
            <p:nvPr/>
          </p:nvSpPr>
          <p:spPr>
            <a:xfrm>
              <a:off x="8781817" y="678024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0" name="object 130" descr=""/>
            <p:cNvSpPr/>
            <p:nvPr/>
          </p:nvSpPr>
          <p:spPr>
            <a:xfrm>
              <a:off x="10306615" y="678024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1" name="object 131" descr=""/>
            <p:cNvSpPr/>
            <p:nvPr/>
          </p:nvSpPr>
          <p:spPr>
            <a:xfrm>
              <a:off x="11831412" y="678024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2" name="object 132" descr=""/>
            <p:cNvSpPr/>
            <p:nvPr/>
          </p:nvSpPr>
          <p:spPr>
            <a:xfrm>
              <a:off x="13356210" y="678024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 descr=""/>
            <p:cNvSpPr/>
            <p:nvPr/>
          </p:nvSpPr>
          <p:spPr>
            <a:xfrm>
              <a:off x="14881007" y="678024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4" name="object 134" descr=""/>
            <p:cNvSpPr/>
            <p:nvPr/>
          </p:nvSpPr>
          <p:spPr>
            <a:xfrm>
              <a:off x="16405804" y="678024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5" name="object 135" descr=""/>
            <p:cNvSpPr/>
            <p:nvPr/>
          </p:nvSpPr>
          <p:spPr>
            <a:xfrm>
              <a:off x="17930603" y="678024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6" name="object 136" descr=""/>
            <p:cNvSpPr/>
            <p:nvPr/>
          </p:nvSpPr>
          <p:spPr>
            <a:xfrm>
              <a:off x="4207424" y="778283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7" name="object 137" descr=""/>
            <p:cNvSpPr/>
            <p:nvPr/>
          </p:nvSpPr>
          <p:spPr>
            <a:xfrm>
              <a:off x="5732222" y="778283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8" name="object 138" descr=""/>
            <p:cNvSpPr/>
            <p:nvPr/>
          </p:nvSpPr>
          <p:spPr>
            <a:xfrm>
              <a:off x="7257019" y="778283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9" name="object 139" descr=""/>
            <p:cNvSpPr/>
            <p:nvPr/>
          </p:nvSpPr>
          <p:spPr>
            <a:xfrm>
              <a:off x="8781817" y="778283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0" name="object 140" descr=""/>
            <p:cNvSpPr/>
            <p:nvPr/>
          </p:nvSpPr>
          <p:spPr>
            <a:xfrm>
              <a:off x="10306615" y="778283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1" name="object 141" descr=""/>
            <p:cNvSpPr/>
            <p:nvPr/>
          </p:nvSpPr>
          <p:spPr>
            <a:xfrm>
              <a:off x="11831412" y="778283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2" name="object 142" descr=""/>
            <p:cNvSpPr/>
            <p:nvPr/>
          </p:nvSpPr>
          <p:spPr>
            <a:xfrm>
              <a:off x="13356210" y="778283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3" name="object 143" descr=""/>
            <p:cNvSpPr/>
            <p:nvPr/>
          </p:nvSpPr>
          <p:spPr>
            <a:xfrm>
              <a:off x="14881007" y="778283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4" name="object 144" descr=""/>
            <p:cNvSpPr/>
            <p:nvPr/>
          </p:nvSpPr>
          <p:spPr>
            <a:xfrm>
              <a:off x="16405804" y="778283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5" name="object 145" descr=""/>
            <p:cNvSpPr/>
            <p:nvPr/>
          </p:nvSpPr>
          <p:spPr>
            <a:xfrm>
              <a:off x="17930603" y="778283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6" name="object 146" descr=""/>
            <p:cNvSpPr/>
            <p:nvPr/>
          </p:nvSpPr>
          <p:spPr>
            <a:xfrm>
              <a:off x="4207424" y="878541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7" name="object 147" descr=""/>
            <p:cNvSpPr/>
            <p:nvPr/>
          </p:nvSpPr>
          <p:spPr>
            <a:xfrm>
              <a:off x="5732222" y="878541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8" name="object 148" descr=""/>
            <p:cNvSpPr/>
            <p:nvPr/>
          </p:nvSpPr>
          <p:spPr>
            <a:xfrm>
              <a:off x="7257019" y="878541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9" name="object 149" descr=""/>
            <p:cNvSpPr/>
            <p:nvPr/>
          </p:nvSpPr>
          <p:spPr>
            <a:xfrm>
              <a:off x="8781817" y="878541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0" name="object 150" descr=""/>
            <p:cNvSpPr/>
            <p:nvPr/>
          </p:nvSpPr>
          <p:spPr>
            <a:xfrm>
              <a:off x="10306615" y="878541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1" name="object 151" descr=""/>
            <p:cNvSpPr/>
            <p:nvPr/>
          </p:nvSpPr>
          <p:spPr>
            <a:xfrm>
              <a:off x="11831412" y="878541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2" name="object 152" descr=""/>
            <p:cNvSpPr/>
            <p:nvPr/>
          </p:nvSpPr>
          <p:spPr>
            <a:xfrm>
              <a:off x="13356210" y="878541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3" name="object 153" descr=""/>
            <p:cNvSpPr/>
            <p:nvPr/>
          </p:nvSpPr>
          <p:spPr>
            <a:xfrm>
              <a:off x="14881007" y="878541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4" name="object 154" descr=""/>
            <p:cNvSpPr/>
            <p:nvPr/>
          </p:nvSpPr>
          <p:spPr>
            <a:xfrm>
              <a:off x="16405804" y="878541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5" name="object 155" descr=""/>
            <p:cNvSpPr/>
            <p:nvPr/>
          </p:nvSpPr>
          <p:spPr>
            <a:xfrm>
              <a:off x="17930603" y="8785416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6" name="object 156" descr=""/>
            <p:cNvSpPr/>
            <p:nvPr/>
          </p:nvSpPr>
          <p:spPr>
            <a:xfrm>
              <a:off x="4207424" y="976611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7" name="object 157" descr=""/>
            <p:cNvSpPr/>
            <p:nvPr/>
          </p:nvSpPr>
          <p:spPr>
            <a:xfrm>
              <a:off x="5732222" y="976611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8" name="object 158" descr=""/>
            <p:cNvSpPr/>
            <p:nvPr/>
          </p:nvSpPr>
          <p:spPr>
            <a:xfrm>
              <a:off x="7257019" y="976611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9" name="object 159" descr=""/>
            <p:cNvSpPr/>
            <p:nvPr/>
          </p:nvSpPr>
          <p:spPr>
            <a:xfrm>
              <a:off x="8781817" y="976611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0" name="object 160" descr=""/>
            <p:cNvSpPr/>
            <p:nvPr/>
          </p:nvSpPr>
          <p:spPr>
            <a:xfrm>
              <a:off x="10306615" y="976611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1" name="object 161" descr=""/>
            <p:cNvSpPr/>
            <p:nvPr/>
          </p:nvSpPr>
          <p:spPr>
            <a:xfrm>
              <a:off x="11831412" y="976611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2" name="object 162" descr=""/>
            <p:cNvSpPr/>
            <p:nvPr/>
          </p:nvSpPr>
          <p:spPr>
            <a:xfrm>
              <a:off x="13356210" y="976611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3" name="object 163" descr=""/>
            <p:cNvSpPr/>
            <p:nvPr/>
          </p:nvSpPr>
          <p:spPr>
            <a:xfrm>
              <a:off x="14881007" y="976611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4" name="object 164" descr=""/>
            <p:cNvSpPr/>
            <p:nvPr/>
          </p:nvSpPr>
          <p:spPr>
            <a:xfrm>
              <a:off x="16405804" y="976611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5" name="object 165" descr=""/>
            <p:cNvSpPr/>
            <p:nvPr/>
          </p:nvSpPr>
          <p:spPr>
            <a:xfrm>
              <a:off x="17930603" y="9766111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6" name="object 166" descr=""/>
            <p:cNvSpPr/>
            <p:nvPr/>
          </p:nvSpPr>
          <p:spPr>
            <a:xfrm>
              <a:off x="4207424" y="1076869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7" name="object 167" descr=""/>
            <p:cNvSpPr/>
            <p:nvPr/>
          </p:nvSpPr>
          <p:spPr>
            <a:xfrm>
              <a:off x="5732222" y="1076869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8" name="object 168" descr=""/>
            <p:cNvSpPr/>
            <p:nvPr/>
          </p:nvSpPr>
          <p:spPr>
            <a:xfrm>
              <a:off x="7257019" y="1076869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9" name="object 169" descr=""/>
            <p:cNvSpPr/>
            <p:nvPr/>
          </p:nvSpPr>
          <p:spPr>
            <a:xfrm>
              <a:off x="8781817" y="1076869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0" name="object 170" descr=""/>
            <p:cNvSpPr/>
            <p:nvPr/>
          </p:nvSpPr>
          <p:spPr>
            <a:xfrm>
              <a:off x="10306615" y="1076869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1" name="object 171" descr=""/>
            <p:cNvSpPr/>
            <p:nvPr/>
          </p:nvSpPr>
          <p:spPr>
            <a:xfrm>
              <a:off x="11831412" y="1076869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2" name="object 172" descr=""/>
            <p:cNvSpPr/>
            <p:nvPr/>
          </p:nvSpPr>
          <p:spPr>
            <a:xfrm>
              <a:off x="13356210" y="1076869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3" name="object 173" descr=""/>
            <p:cNvSpPr/>
            <p:nvPr/>
          </p:nvSpPr>
          <p:spPr>
            <a:xfrm>
              <a:off x="14881007" y="1076869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4" name="object 174" descr=""/>
            <p:cNvSpPr/>
            <p:nvPr/>
          </p:nvSpPr>
          <p:spPr>
            <a:xfrm>
              <a:off x="16405804" y="1076869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5" name="object 175" descr=""/>
            <p:cNvSpPr/>
            <p:nvPr/>
          </p:nvSpPr>
          <p:spPr>
            <a:xfrm>
              <a:off x="17930603" y="10768697"/>
              <a:ext cx="0" cy="801370"/>
            </a:xfrm>
            <a:custGeom>
              <a:avLst/>
              <a:gdLst/>
              <a:ahLst/>
              <a:cxnLst/>
              <a:rect l="l" t="t" r="r" b="b"/>
              <a:pathLst>
                <a:path w="0" h="801370">
                  <a:moveTo>
                    <a:pt x="0" y="0"/>
                  </a:moveTo>
                  <a:lnTo>
                    <a:pt x="0" y="801010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6" name="object 176" descr=""/>
            <p:cNvSpPr/>
            <p:nvPr/>
          </p:nvSpPr>
          <p:spPr>
            <a:xfrm>
              <a:off x="3693247" y="1421493"/>
              <a:ext cx="163195" cy="85090"/>
            </a:xfrm>
            <a:custGeom>
              <a:avLst/>
              <a:gdLst/>
              <a:ahLst/>
              <a:cxnLst/>
              <a:rect l="l" t="t" r="r" b="b"/>
              <a:pathLst>
                <a:path w="163195" h="85090">
                  <a:moveTo>
                    <a:pt x="162775" y="0"/>
                  </a:moveTo>
                  <a:lnTo>
                    <a:pt x="0" y="0"/>
                  </a:lnTo>
                  <a:lnTo>
                    <a:pt x="81387" y="84547"/>
                  </a:lnTo>
                  <a:lnTo>
                    <a:pt x="16277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7" name="object 177" descr=""/>
          <p:cNvSpPr txBox="1"/>
          <p:nvPr/>
        </p:nvSpPr>
        <p:spPr>
          <a:xfrm>
            <a:off x="1905693" y="1326787"/>
            <a:ext cx="1594485" cy="2749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600" spc="50">
                <a:latin typeface="Suisse Int'l Medium"/>
                <a:cs typeface="Suisse Int'l Medium"/>
              </a:rPr>
              <a:t>COMPETENCIA</a:t>
            </a:r>
            <a:endParaRPr sz="1600">
              <a:latin typeface="Suisse Int'l Medium"/>
              <a:cs typeface="Suisse Int'l Medium"/>
            </a:endParaRPr>
          </a:p>
        </p:txBody>
      </p:sp>
      <p:sp>
        <p:nvSpPr>
          <p:cNvPr id="178" name="object 178" descr=""/>
          <p:cNvSpPr txBox="1"/>
          <p:nvPr/>
        </p:nvSpPr>
        <p:spPr>
          <a:xfrm>
            <a:off x="4441239" y="1332117"/>
            <a:ext cx="1059815" cy="32512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sz="700" spc="-25" b="1">
                <a:latin typeface="Suisse Int'l"/>
                <a:cs typeface="Suisse Int'l"/>
              </a:rPr>
              <a:t>01.</a:t>
            </a:r>
            <a:endParaRPr sz="700">
              <a:latin typeface="Suisse Int'l"/>
              <a:cs typeface="Suisse Int'l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700">
                <a:latin typeface="Suisse Int'l Book"/>
                <a:cs typeface="Suisse Int'l Book"/>
              </a:rPr>
              <a:t>MODELO</a:t>
            </a:r>
            <a:r>
              <a:rPr dirty="0" sz="700" spc="125">
                <a:latin typeface="Suisse Int'l Book"/>
                <a:cs typeface="Suisse Int'l Book"/>
              </a:rPr>
              <a:t> </a:t>
            </a:r>
            <a:r>
              <a:rPr dirty="0" sz="700">
                <a:latin typeface="Suisse Int'l Book"/>
                <a:cs typeface="Suisse Int'l Book"/>
              </a:rPr>
              <a:t>DE</a:t>
            </a:r>
            <a:r>
              <a:rPr dirty="0" sz="700" spc="130">
                <a:latin typeface="Suisse Int'l Book"/>
                <a:cs typeface="Suisse Int'l Book"/>
              </a:rPr>
              <a:t> </a:t>
            </a:r>
            <a:r>
              <a:rPr dirty="0" sz="700" spc="-10">
                <a:latin typeface="Suisse Int'l Book"/>
                <a:cs typeface="Suisse Int'l Book"/>
              </a:rPr>
              <a:t>NEGOCIO</a:t>
            </a:r>
            <a:endParaRPr sz="700">
              <a:latin typeface="Suisse Int'l Book"/>
              <a:cs typeface="Suisse Int'l Book"/>
            </a:endParaRPr>
          </a:p>
        </p:txBody>
      </p:sp>
      <p:sp>
        <p:nvSpPr>
          <p:cNvPr id="179" name="object 179" descr=""/>
          <p:cNvSpPr txBox="1"/>
          <p:nvPr/>
        </p:nvSpPr>
        <p:spPr>
          <a:xfrm>
            <a:off x="6040922" y="1332117"/>
            <a:ext cx="909955" cy="32512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sz="700" spc="-25" b="1">
                <a:latin typeface="Suisse Int'l"/>
                <a:cs typeface="Suisse Int'l"/>
              </a:rPr>
              <a:t>02.</a:t>
            </a:r>
            <a:endParaRPr sz="700">
              <a:latin typeface="Suisse Int'l"/>
              <a:cs typeface="Suisse Int'l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700">
                <a:latin typeface="Suisse Int'l Book"/>
                <a:cs typeface="Suisse Int'l Book"/>
              </a:rPr>
              <a:t>REDES</a:t>
            </a:r>
            <a:r>
              <a:rPr dirty="0" sz="700" spc="110">
                <a:latin typeface="Suisse Int'l Book"/>
                <a:cs typeface="Suisse Int'l Book"/>
              </a:rPr>
              <a:t> </a:t>
            </a:r>
            <a:r>
              <a:rPr dirty="0" sz="700">
                <a:latin typeface="Suisse Int'l Book"/>
                <a:cs typeface="Suisse Int'l Book"/>
              </a:rPr>
              <a:t>Y</a:t>
            </a:r>
            <a:r>
              <a:rPr dirty="0" sz="700" spc="114">
                <a:latin typeface="Suisse Int'l Book"/>
                <a:cs typeface="Suisse Int'l Book"/>
              </a:rPr>
              <a:t> </a:t>
            </a:r>
            <a:r>
              <a:rPr dirty="0" sz="700" spc="-10">
                <a:latin typeface="Suisse Int'l Book"/>
                <a:cs typeface="Suisse Int'l Book"/>
              </a:rPr>
              <a:t>ALIANZAS</a:t>
            </a:r>
            <a:endParaRPr sz="700">
              <a:latin typeface="Suisse Int'l Book"/>
              <a:cs typeface="Suisse Int'l Book"/>
            </a:endParaRPr>
          </a:p>
        </p:txBody>
      </p:sp>
      <p:sp>
        <p:nvSpPr>
          <p:cNvPr id="180" name="object 180" descr=""/>
          <p:cNvSpPr txBox="1"/>
          <p:nvPr/>
        </p:nvSpPr>
        <p:spPr>
          <a:xfrm>
            <a:off x="7462056" y="1332117"/>
            <a:ext cx="1117600" cy="32512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sz="700" spc="-25" b="1">
                <a:latin typeface="Suisse Int'l"/>
                <a:cs typeface="Suisse Int'l"/>
              </a:rPr>
              <a:t>03.</a:t>
            </a:r>
            <a:endParaRPr sz="700">
              <a:latin typeface="Suisse Int'l"/>
              <a:cs typeface="Suisse Int'l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700" spc="10">
                <a:latin typeface="Suisse Int'l Book"/>
                <a:cs typeface="Suisse Int'l Book"/>
              </a:rPr>
              <a:t>ESTRUCTURA</a:t>
            </a:r>
            <a:r>
              <a:rPr dirty="0" sz="700" spc="165">
                <a:latin typeface="Suisse Int'l Book"/>
                <a:cs typeface="Suisse Int'l Book"/>
              </a:rPr>
              <a:t> </a:t>
            </a:r>
            <a:r>
              <a:rPr dirty="0" sz="700" spc="-10">
                <a:latin typeface="Suisse Int'l Book"/>
                <a:cs typeface="Suisse Int'l Book"/>
              </a:rPr>
              <a:t>LABORAL</a:t>
            </a:r>
            <a:endParaRPr sz="700">
              <a:latin typeface="Suisse Int'l Book"/>
              <a:cs typeface="Suisse Int'l Book"/>
            </a:endParaRPr>
          </a:p>
        </p:txBody>
      </p:sp>
      <p:sp>
        <p:nvSpPr>
          <p:cNvPr id="181" name="object 181" descr=""/>
          <p:cNvSpPr txBox="1"/>
          <p:nvPr/>
        </p:nvSpPr>
        <p:spPr>
          <a:xfrm>
            <a:off x="9135887" y="1332117"/>
            <a:ext cx="819150" cy="32512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sz="700" spc="-25" b="1">
                <a:latin typeface="Suisse Int'l"/>
                <a:cs typeface="Suisse Int'l"/>
              </a:rPr>
              <a:t>04.</a:t>
            </a:r>
            <a:endParaRPr sz="700">
              <a:latin typeface="Suisse Int'l"/>
              <a:cs typeface="Suisse Int'l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700">
                <a:latin typeface="Suisse Int'l Book"/>
                <a:cs typeface="Suisse Int'l Book"/>
              </a:rPr>
              <a:t>PROCESOS</a:t>
            </a:r>
            <a:r>
              <a:rPr dirty="0" sz="700" spc="220">
                <a:latin typeface="Suisse Int'l Book"/>
                <a:cs typeface="Suisse Int'l Book"/>
              </a:rPr>
              <a:t> </a:t>
            </a:r>
            <a:r>
              <a:rPr dirty="0" sz="700" spc="-20">
                <a:latin typeface="Suisse Int'l Book"/>
                <a:cs typeface="Suisse Int'l Book"/>
              </a:rPr>
              <a:t>BASE</a:t>
            </a:r>
            <a:endParaRPr sz="700">
              <a:latin typeface="Suisse Int'l Book"/>
              <a:cs typeface="Suisse Int'l Book"/>
            </a:endParaRPr>
          </a:p>
        </p:txBody>
      </p:sp>
      <p:sp>
        <p:nvSpPr>
          <p:cNvPr id="182" name="object 182" descr=""/>
          <p:cNvSpPr txBox="1"/>
          <p:nvPr/>
        </p:nvSpPr>
        <p:spPr>
          <a:xfrm>
            <a:off x="10378204" y="1332117"/>
            <a:ext cx="1384300" cy="32512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sz="700" spc="-25" b="1">
                <a:latin typeface="Suisse Int'l"/>
                <a:cs typeface="Suisse Int'l"/>
              </a:rPr>
              <a:t>05.</a:t>
            </a:r>
            <a:endParaRPr sz="700">
              <a:latin typeface="Suisse Int'l"/>
              <a:cs typeface="Suisse Int'l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700" spc="10">
                <a:latin typeface="Suisse Int'l Book"/>
                <a:cs typeface="Suisse Int'l Book"/>
              </a:rPr>
              <a:t>DESEMPEÑO</a:t>
            </a:r>
            <a:r>
              <a:rPr dirty="0" sz="700" spc="130">
                <a:latin typeface="Suisse Int'l Book"/>
                <a:cs typeface="Suisse Int'l Book"/>
              </a:rPr>
              <a:t> </a:t>
            </a:r>
            <a:r>
              <a:rPr dirty="0" sz="700" spc="10">
                <a:latin typeface="Suisse Int'l Book"/>
                <a:cs typeface="Suisse Int'l Book"/>
              </a:rPr>
              <a:t>DEL</a:t>
            </a:r>
            <a:r>
              <a:rPr dirty="0" sz="700" spc="135">
                <a:latin typeface="Suisse Int'l Book"/>
                <a:cs typeface="Suisse Int'l Book"/>
              </a:rPr>
              <a:t> </a:t>
            </a:r>
            <a:r>
              <a:rPr dirty="0" sz="700" spc="-10">
                <a:latin typeface="Suisse Int'l Book"/>
                <a:cs typeface="Suisse Int'l Book"/>
              </a:rPr>
              <a:t>PRODUCTO</a:t>
            </a:r>
            <a:endParaRPr sz="700">
              <a:latin typeface="Suisse Int'l Book"/>
              <a:cs typeface="Suisse Int'l Book"/>
            </a:endParaRPr>
          </a:p>
        </p:txBody>
      </p:sp>
      <p:sp>
        <p:nvSpPr>
          <p:cNvPr id="183" name="object 183" descr=""/>
          <p:cNvSpPr txBox="1"/>
          <p:nvPr/>
        </p:nvSpPr>
        <p:spPr>
          <a:xfrm>
            <a:off x="11994653" y="1332117"/>
            <a:ext cx="1200785" cy="32512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sz="700" spc="-25" b="1">
                <a:latin typeface="Suisse Int'l"/>
                <a:cs typeface="Suisse Int'l"/>
              </a:rPr>
              <a:t>06.</a:t>
            </a:r>
            <a:endParaRPr sz="700">
              <a:latin typeface="Suisse Int'l"/>
              <a:cs typeface="Suisse Int'l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700">
                <a:latin typeface="Suisse Int'l Book"/>
                <a:cs typeface="Suisse Int'l Book"/>
              </a:rPr>
              <a:t>SISTEMA</a:t>
            </a:r>
            <a:r>
              <a:rPr dirty="0" sz="700" spc="155">
                <a:latin typeface="Suisse Int'l Book"/>
                <a:cs typeface="Suisse Int'l Book"/>
              </a:rPr>
              <a:t> </a:t>
            </a:r>
            <a:r>
              <a:rPr dirty="0" sz="700">
                <a:latin typeface="Suisse Int'l Book"/>
                <a:cs typeface="Suisse Int'l Book"/>
              </a:rPr>
              <a:t>DEL</a:t>
            </a:r>
            <a:r>
              <a:rPr dirty="0" sz="700" spc="160">
                <a:latin typeface="Suisse Int'l Book"/>
                <a:cs typeface="Suisse Int'l Book"/>
              </a:rPr>
              <a:t> </a:t>
            </a:r>
            <a:r>
              <a:rPr dirty="0" sz="700" spc="-10">
                <a:latin typeface="Suisse Int'l Book"/>
                <a:cs typeface="Suisse Int'l Book"/>
              </a:rPr>
              <a:t>PRODUCTO</a:t>
            </a:r>
            <a:endParaRPr sz="700">
              <a:latin typeface="Suisse Int'l Book"/>
              <a:cs typeface="Suisse Int'l Book"/>
            </a:endParaRPr>
          </a:p>
        </p:txBody>
      </p:sp>
      <p:sp>
        <p:nvSpPr>
          <p:cNvPr id="184" name="object 184" descr=""/>
          <p:cNvSpPr txBox="1"/>
          <p:nvPr/>
        </p:nvSpPr>
        <p:spPr>
          <a:xfrm>
            <a:off x="13885713" y="1332117"/>
            <a:ext cx="468630" cy="32512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sz="700" spc="-25" b="1">
                <a:latin typeface="Suisse Int'l"/>
                <a:cs typeface="Suisse Int'l"/>
              </a:rPr>
              <a:t>07.</a:t>
            </a:r>
            <a:endParaRPr sz="700">
              <a:latin typeface="Suisse Int'l"/>
              <a:cs typeface="Suisse Int'l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700" spc="-10">
                <a:latin typeface="Suisse Int'l Book"/>
                <a:cs typeface="Suisse Int'l Book"/>
              </a:rPr>
              <a:t>SERVICIO</a:t>
            </a:r>
            <a:endParaRPr sz="700">
              <a:latin typeface="Suisse Int'l Book"/>
              <a:cs typeface="Suisse Int'l Book"/>
            </a:endParaRPr>
          </a:p>
        </p:txBody>
      </p:sp>
      <p:sp>
        <p:nvSpPr>
          <p:cNvPr id="185" name="object 185" descr=""/>
          <p:cNvSpPr txBox="1"/>
          <p:nvPr/>
        </p:nvSpPr>
        <p:spPr>
          <a:xfrm>
            <a:off x="15471184" y="1332117"/>
            <a:ext cx="347345" cy="32512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sz="700" spc="-25" b="1">
                <a:latin typeface="Suisse Int'l"/>
                <a:cs typeface="Suisse Int'l"/>
              </a:rPr>
              <a:t>08.</a:t>
            </a:r>
            <a:endParaRPr sz="700">
              <a:latin typeface="Suisse Int'l"/>
              <a:cs typeface="Suisse Int'l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700" spc="-10">
                <a:latin typeface="Suisse Int'l Book"/>
                <a:cs typeface="Suisse Int'l Book"/>
              </a:rPr>
              <a:t>CANAL</a:t>
            </a:r>
            <a:endParaRPr sz="700">
              <a:latin typeface="Suisse Int'l Book"/>
              <a:cs typeface="Suisse Int'l Book"/>
            </a:endParaRPr>
          </a:p>
        </p:txBody>
      </p:sp>
      <p:sp>
        <p:nvSpPr>
          <p:cNvPr id="186" name="object 186" descr=""/>
          <p:cNvSpPr txBox="1"/>
          <p:nvPr/>
        </p:nvSpPr>
        <p:spPr>
          <a:xfrm>
            <a:off x="16984659" y="1332117"/>
            <a:ext cx="369570" cy="32512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sz="700" spc="-25" b="1">
                <a:latin typeface="Suisse Int'l"/>
                <a:cs typeface="Suisse Int'l"/>
              </a:rPr>
              <a:t>09.</a:t>
            </a:r>
            <a:endParaRPr sz="700">
              <a:latin typeface="Suisse Int'l"/>
              <a:cs typeface="Suisse Int'l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700" spc="-10">
                <a:latin typeface="Suisse Int'l Book"/>
                <a:cs typeface="Suisse Int'l Book"/>
              </a:rPr>
              <a:t>MARCA</a:t>
            </a:r>
            <a:endParaRPr sz="700">
              <a:latin typeface="Suisse Int'l Book"/>
              <a:cs typeface="Suisse Int'l Book"/>
            </a:endParaRPr>
          </a:p>
        </p:txBody>
      </p:sp>
      <p:sp>
        <p:nvSpPr>
          <p:cNvPr id="187" name="object 187" descr=""/>
          <p:cNvSpPr txBox="1"/>
          <p:nvPr/>
        </p:nvSpPr>
        <p:spPr>
          <a:xfrm>
            <a:off x="18058782" y="1332117"/>
            <a:ext cx="1271270" cy="32512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sz="700" spc="-25" b="1">
                <a:latin typeface="Suisse Int'l"/>
                <a:cs typeface="Suisse Int'l"/>
              </a:rPr>
              <a:t>10.</a:t>
            </a:r>
            <a:endParaRPr sz="700">
              <a:latin typeface="Suisse Int'l"/>
              <a:cs typeface="Suisse Int'l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dirty="0" sz="700" spc="10">
                <a:latin typeface="Suisse Int'l Book"/>
                <a:cs typeface="Suisse Int'l Book"/>
              </a:rPr>
              <a:t>EXPERIENCIA</a:t>
            </a:r>
            <a:r>
              <a:rPr dirty="0" sz="700" spc="140">
                <a:latin typeface="Suisse Int'l Book"/>
                <a:cs typeface="Suisse Int'l Book"/>
              </a:rPr>
              <a:t> </a:t>
            </a:r>
            <a:r>
              <a:rPr dirty="0" sz="700" spc="10">
                <a:latin typeface="Suisse Int'l Book"/>
                <a:cs typeface="Suisse Int'l Book"/>
              </a:rPr>
              <a:t>DEL</a:t>
            </a:r>
            <a:r>
              <a:rPr dirty="0" sz="700" spc="140">
                <a:latin typeface="Suisse Int'l Book"/>
                <a:cs typeface="Suisse Int'l Book"/>
              </a:rPr>
              <a:t> </a:t>
            </a:r>
            <a:r>
              <a:rPr dirty="0" sz="700" spc="-10">
                <a:latin typeface="Suisse Int'l Book"/>
                <a:cs typeface="Suisse Int'l Book"/>
              </a:rPr>
              <a:t>CLIENTE</a:t>
            </a:r>
            <a:endParaRPr sz="700">
              <a:latin typeface="Suisse Int'l Book"/>
              <a:cs typeface="Suisse Int'l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Qualitas_Fast Prototyping</dc:title>
  <dcterms:created xsi:type="dcterms:W3CDTF">2025-05-23T23:30:00Z</dcterms:created>
  <dcterms:modified xsi:type="dcterms:W3CDTF">2025-05-23T23:30:00Z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29.5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