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56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1" y="9696909"/>
            <a:ext cx="285750" cy="231648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Propuesta</a:t>
            </a:r>
            <a:r>
              <a:rPr dirty="0" sz="2050" spc="-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Valor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2" y="4052645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1535566" y="3643165"/>
            <a:ext cx="8432800" cy="7557770"/>
            <a:chOff x="1535566" y="3643165"/>
            <a:chExt cx="8432800" cy="7557770"/>
          </a:xfrm>
        </p:grpSpPr>
        <p:sp>
          <p:nvSpPr>
            <p:cNvPr id="7" name="object 7" descr=""/>
            <p:cNvSpPr/>
            <p:nvPr/>
          </p:nvSpPr>
          <p:spPr>
            <a:xfrm>
              <a:off x="1539695" y="3647293"/>
              <a:ext cx="7549515" cy="7549515"/>
            </a:xfrm>
            <a:custGeom>
              <a:avLst/>
              <a:gdLst/>
              <a:ahLst/>
              <a:cxnLst/>
              <a:rect l="l" t="t" r="r" b="b"/>
              <a:pathLst>
                <a:path w="7549515" h="7549515">
                  <a:moveTo>
                    <a:pt x="7549128" y="7549128"/>
                  </a:moveTo>
                  <a:lnTo>
                    <a:pt x="0" y="7549128"/>
                  </a:lnTo>
                  <a:lnTo>
                    <a:pt x="0" y="0"/>
                  </a:lnTo>
                  <a:lnTo>
                    <a:pt x="7549128" y="0"/>
                  </a:lnTo>
                  <a:lnTo>
                    <a:pt x="7549128" y="7549128"/>
                  </a:lnTo>
                  <a:close/>
                </a:path>
              </a:pathLst>
            </a:custGeom>
            <a:ln w="7880">
              <a:solidFill>
                <a:srgbClr val="00000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539693" y="3647298"/>
              <a:ext cx="3775075" cy="7549515"/>
            </a:xfrm>
            <a:custGeom>
              <a:avLst/>
              <a:gdLst/>
              <a:ahLst/>
              <a:cxnLst/>
              <a:rect l="l" t="t" r="r" b="b"/>
              <a:pathLst>
                <a:path w="3775075" h="7549515">
                  <a:moveTo>
                    <a:pt x="0" y="0"/>
                  </a:moveTo>
                  <a:lnTo>
                    <a:pt x="3774560" y="3774560"/>
                  </a:lnTo>
                  <a:lnTo>
                    <a:pt x="0" y="7549128"/>
                  </a:lnTo>
                </a:path>
              </a:pathLst>
            </a:custGeom>
            <a:ln w="7880">
              <a:solidFill>
                <a:srgbClr val="00000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314257" y="7421861"/>
              <a:ext cx="4427220" cy="0"/>
            </a:xfrm>
            <a:custGeom>
              <a:avLst/>
              <a:gdLst/>
              <a:ahLst/>
              <a:cxnLst/>
              <a:rect l="l" t="t" r="r" b="b"/>
              <a:pathLst>
                <a:path w="4427220" h="0">
                  <a:moveTo>
                    <a:pt x="0" y="0"/>
                  </a:moveTo>
                  <a:lnTo>
                    <a:pt x="4426593" y="0"/>
                  </a:lnTo>
                </a:path>
              </a:pathLst>
            </a:custGeom>
            <a:ln w="7880">
              <a:solidFill>
                <a:srgbClr val="000002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28889" y="7302159"/>
              <a:ext cx="239403" cy="239403"/>
            </a:xfrm>
            <a:prstGeom prst="rect">
              <a:avLst/>
            </a:prstGeom>
          </p:spPr>
        </p:pic>
      </p:grpSp>
      <p:sp>
        <p:nvSpPr>
          <p:cNvPr id="11" name="object 11" descr=""/>
          <p:cNvSpPr txBox="1"/>
          <p:nvPr/>
        </p:nvSpPr>
        <p:spPr>
          <a:xfrm>
            <a:off x="4273386" y="881088"/>
            <a:ext cx="2099310" cy="3282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50" spc="-10" b="1">
                <a:solidFill>
                  <a:srgbClr val="131718"/>
                </a:solidFill>
                <a:latin typeface="Suisse Int'l"/>
                <a:cs typeface="Suisse Int'l"/>
              </a:rPr>
              <a:t>MAPA</a:t>
            </a:r>
            <a:r>
              <a:rPr dirty="0" sz="1950" spc="-5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950" b="1">
                <a:solidFill>
                  <a:srgbClr val="131718"/>
                </a:solidFill>
                <a:latin typeface="Suisse Int'l"/>
                <a:cs typeface="Suisse Int'l"/>
              </a:rPr>
              <a:t>DE</a:t>
            </a:r>
            <a:r>
              <a:rPr dirty="0" sz="1950" spc="-5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950" spc="-10" b="1">
                <a:solidFill>
                  <a:srgbClr val="131718"/>
                </a:solidFill>
                <a:latin typeface="Suisse Int'l"/>
                <a:cs typeface="Suisse Int'l"/>
              </a:rPr>
              <a:t>VALOR</a:t>
            </a:r>
            <a:endParaRPr sz="1950">
              <a:latin typeface="Suisse Int'l"/>
              <a:cs typeface="Suisse Int'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544167" y="881088"/>
            <a:ext cx="2642235" cy="3282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50" b="1">
                <a:solidFill>
                  <a:srgbClr val="131718"/>
                </a:solidFill>
                <a:latin typeface="Suisse Int'l"/>
                <a:cs typeface="Suisse Int'l"/>
              </a:rPr>
              <a:t>PERFIL</a:t>
            </a:r>
            <a:r>
              <a:rPr dirty="0" sz="1950" spc="90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950" b="1">
                <a:solidFill>
                  <a:srgbClr val="131718"/>
                </a:solidFill>
                <a:latin typeface="Suisse Int'l"/>
                <a:cs typeface="Suisse Int'l"/>
              </a:rPr>
              <a:t>DEL</a:t>
            </a:r>
            <a:r>
              <a:rPr dirty="0" sz="1950" spc="95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950" spc="-10" b="1">
                <a:solidFill>
                  <a:srgbClr val="131718"/>
                </a:solidFill>
                <a:latin typeface="Suisse Int'l"/>
                <a:cs typeface="Suisse Int'l"/>
              </a:rPr>
              <a:t>CLIENTE</a:t>
            </a:r>
            <a:endParaRPr sz="1950">
              <a:latin typeface="Suisse Int'l"/>
              <a:cs typeface="Suisse Int'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526985" y="1574778"/>
            <a:ext cx="2134870" cy="3130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850">
                <a:latin typeface="Suisse Int'l"/>
                <a:cs typeface="Suisse Int'l"/>
              </a:rPr>
              <a:t>Propuesta</a:t>
            </a:r>
            <a:r>
              <a:rPr dirty="0" sz="1850" spc="55">
                <a:latin typeface="Suisse Int'l"/>
                <a:cs typeface="Suisse Int'l"/>
              </a:rPr>
              <a:t> </a:t>
            </a:r>
            <a:r>
              <a:rPr dirty="0" sz="1850">
                <a:latin typeface="Suisse Int'l"/>
                <a:cs typeface="Suisse Int'l"/>
              </a:rPr>
              <a:t>de </a:t>
            </a:r>
            <a:r>
              <a:rPr dirty="0" sz="1850" spc="-10">
                <a:latin typeface="Suisse Int'l"/>
                <a:cs typeface="Suisse Int'l"/>
              </a:rPr>
              <a:t>valor:</a:t>
            </a:r>
            <a:endParaRPr sz="1850">
              <a:latin typeface="Suisse Int'l"/>
              <a:cs typeface="Suisse Int'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1101433" y="1574778"/>
            <a:ext cx="2363470" cy="3130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850">
                <a:latin typeface="Suisse Int'l"/>
                <a:cs typeface="Suisse Int'l"/>
              </a:rPr>
              <a:t>Segmento</a:t>
            </a:r>
            <a:r>
              <a:rPr dirty="0" sz="1850" spc="65">
                <a:latin typeface="Suisse Int'l"/>
                <a:cs typeface="Suisse Int'l"/>
              </a:rPr>
              <a:t> </a:t>
            </a:r>
            <a:r>
              <a:rPr dirty="0" sz="1850">
                <a:latin typeface="Suisse Int'l"/>
                <a:cs typeface="Suisse Int'l"/>
              </a:rPr>
              <a:t>de</a:t>
            </a:r>
            <a:r>
              <a:rPr dirty="0" sz="1850" spc="70">
                <a:latin typeface="Suisse Int'l"/>
                <a:cs typeface="Suisse Int'l"/>
              </a:rPr>
              <a:t> </a:t>
            </a:r>
            <a:r>
              <a:rPr dirty="0" sz="1850" spc="-10">
                <a:latin typeface="Suisse Int'l"/>
                <a:cs typeface="Suisse Int'l"/>
              </a:rPr>
              <a:t>cliente:</a:t>
            </a:r>
            <a:endParaRPr sz="1850">
              <a:latin typeface="Suisse Int'l"/>
              <a:cs typeface="Suisse Int'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10279074" y="3367000"/>
            <a:ext cx="8966835" cy="8110220"/>
            <a:chOff x="10279074" y="3367000"/>
            <a:chExt cx="8966835" cy="8110220"/>
          </a:xfrm>
        </p:grpSpPr>
        <p:sp>
          <p:nvSpPr>
            <p:cNvPr id="16" name="object 16" descr=""/>
            <p:cNvSpPr/>
            <p:nvPr/>
          </p:nvSpPr>
          <p:spPr>
            <a:xfrm>
              <a:off x="11140188" y="3371127"/>
              <a:ext cx="8101965" cy="8101965"/>
            </a:xfrm>
            <a:custGeom>
              <a:avLst/>
              <a:gdLst/>
              <a:ahLst/>
              <a:cxnLst/>
              <a:rect l="l" t="t" r="r" b="b"/>
              <a:pathLst>
                <a:path w="8101965" h="8101965">
                  <a:moveTo>
                    <a:pt x="8101460" y="4050733"/>
                  </a:moveTo>
                  <a:lnTo>
                    <a:pt x="8101178" y="4098951"/>
                  </a:lnTo>
                  <a:lnTo>
                    <a:pt x="8100337" y="4147034"/>
                  </a:lnTo>
                  <a:lnTo>
                    <a:pt x="8098939" y="4194980"/>
                  </a:lnTo>
                  <a:lnTo>
                    <a:pt x="8096987" y="4242784"/>
                  </a:lnTo>
                  <a:lnTo>
                    <a:pt x="8094484" y="4290444"/>
                  </a:lnTo>
                  <a:lnTo>
                    <a:pt x="8091434" y="4337958"/>
                  </a:lnTo>
                  <a:lnTo>
                    <a:pt x="8087839" y="4385321"/>
                  </a:lnTo>
                  <a:lnTo>
                    <a:pt x="8083702" y="4432531"/>
                  </a:lnTo>
                  <a:lnTo>
                    <a:pt x="8079028" y="4479585"/>
                  </a:lnTo>
                  <a:lnTo>
                    <a:pt x="8073817" y="4526479"/>
                  </a:lnTo>
                  <a:lnTo>
                    <a:pt x="8068075" y="4573210"/>
                  </a:lnTo>
                  <a:lnTo>
                    <a:pt x="8061804" y="4619776"/>
                  </a:lnTo>
                  <a:lnTo>
                    <a:pt x="8055007" y="4666173"/>
                  </a:lnTo>
                  <a:lnTo>
                    <a:pt x="8047687" y="4712398"/>
                  </a:lnTo>
                  <a:lnTo>
                    <a:pt x="8039847" y="4758448"/>
                  </a:lnTo>
                  <a:lnTo>
                    <a:pt x="8031491" y="4804320"/>
                  </a:lnTo>
                  <a:lnTo>
                    <a:pt x="8022621" y="4850011"/>
                  </a:lnTo>
                  <a:lnTo>
                    <a:pt x="8013241" y="4895517"/>
                  </a:lnTo>
                  <a:lnTo>
                    <a:pt x="8003353" y="4940836"/>
                  </a:lnTo>
                  <a:lnTo>
                    <a:pt x="7992961" y="4985965"/>
                  </a:lnTo>
                  <a:lnTo>
                    <a:pt x="7982069" y="5030899"/>
                  </a:lnTo>
                  <a:lnTo>
                    <a:pt x="7970678" y="5075637"/>
                  </a:lnTo>
                  <a:lnTo>
                    <a:pt x="7958792" y="5120176"/>
                  </a:lnTo>
                  <a:lnTo>
                    <a:pt x="7946415" y="5164511"/>
                  </a:lnTo>
                  <a:lnTo>
                    <a:pt x="7933549" y="5208640"/>
                  </a:lnTo>
                  <a:lnTo>
                    <a:pt x="7920197" y="5252560"/>
                  </a:lnTo>
                  <a:lnTo>
                    <a:pt x="7906363" y="5296267"/>
                  </a:lnTo>
                  <a:lnTo>
                    <a:pt x="7892050" y="5339760"/>
                  </a:lnTo>
                  <a:lnTo>
                    <a:pt x="7877260" y="5383033"/>
                  </a:lnTo>
                  <a:lnTo>
                    <a:pt x="7861997" y="5426086"/>
                  </a:lnTo>
                  <a:lnTo>
                    <a:pt x="7846264" y="5468913"/>
                  </a:lnTo>
                  <a:lnTo>
                    <a:pt x="7830064" y="5511513"/>
                  </a:lnTo>
                  <a:lnTo>
                    <a:pt x="7813401" y="5553881"/>
                  </a:lnTo>
                  <a:lnTo>
                    <a:pt x="7796276" y="5596016"/>
                  </a:lnTo>
                  <a:lnTo>
                    <a:pt x="7778695" y="5637914"/>
                  </a:lnTo>
                  <a:lnTo>
                    <a:pt x="7760658" y="5679571"/>
                  </a:lnTo>
                  <a:lnTo>
                    <a:pt x="7742170" y="5720985"/>
                  </a:lnTo>
                  <a:lnTo>
                    <a:pt x="7723234" y="5762153"/>
                  </a:lnTo>
                  <a:lnTo>
                    <a:pt x="7703853" y="5803071"/>
                  </a:lnTo>
                  <a:lnTo>
                    <a:pt x="7684029" y="5843736"/>
                  </a:lnTo>
                  <a:lnTo>
                    <a:pt x="7663767" y="5884146"/>
                  </a:lnTo>
                  <a:lnTo>
                    <a:pt x="7643069" y="5924297"/>
                  </a:lnTo>
                  <a:lnTo>
                    <a:pt x="7621938" y="5964186"/>
                  </a:lnTo>
                  <a:lnTo>
                    <a:pt x="7600377" y="6003809"/>
                  </a:lnTo>
                  <a:lnTo>
                    <a:pt x="7578390" y="6043165"/>
                  </a:lnTo>
                  <a:lnTo>
                    <a:pt x="7555979" y="6082249"/>
                  </a:lnTo>
                  <a:lnTo>
                    <a:pt x="7533148" y="6121059"/>
                  </a:lnTo>
                  <a:lnTo>
                    <a:pt x="7509900" y="6159591"/>
                  </a:lnTo>
                  <a:lnTo>
                    <a:pt x="7486238" y="6197843"/>
                  </a:lnTo>
                  <a:lnTo>
                    <a:pt x="7462164" y="6235811"/>
                  </a:lnTo>
                  <a:lnTo>
                    <a:pt x="7437683" y="6273492"/>
                  </a:lnTo>
                  <a:lnTo>
                    <a:pt x="7412797" y="6310884"/>
                  </a:lnTo>
                  <a:lnTo>
                    <a:pt x="7387509" y="6347982"/>
                  </a:lnTo>
                  <a:lnTo>
                    <a:pt x="7361822" y="6384784"/>
                  </a:lnTo>
                  <a:lnTo>
                    <a:pt x="7335741" y="6421287"/>
                  </a:lnTo>
                  <a:lnTo>
                    <a:pt x="7309266" y="6457488"/>
                  </a:lnTo>
                  <a:lnTo>
                    <a:pt x="7282403" y="6493383"/>
                  </a:lnTo>
                  <a:lnTo>
                    <a:pt x="7255153" y="6528970"/>
                  </a:lnTo>
                  <a:lnTo>
                    <a:pt x="7227520" y="6564245"/>
                  </a:lnTo>
                  <a:lnTo>
                    <a:pt x="7199507" y="6599205"/>
                  </a:lnTo>
                  <a:lnTo>
                    <a:pt x="7171117" y="6633847"/>
                  </a:lnTo>
                  <a:lnTo>
                    <a:pt x="7142354" y="6668169"/>
                  </a:lnTo>
                  <a:lnTo>
                    <a:pt x="7113219" y="6702166"/>
                  </a:lnTo>
                  <a:lnTo>
                    <a:pt x="7083718" y="6735836"/>
                  </a:lnTo>
                  <a:lnTo>
                    <a:pt x="7053852" y="6769176"/>
                  </a:lnTo>
                  <a:lnTo>
                    <a:pt x="7023624" y="6802183"/>
                  </a:lnTo>
                  <a:lnTo>
                    <a:pt x="6993038" y="6834852"/>
                  </a:lnTo>
                  <a:lnTo>
                    <a:pt x="6962097" y="6867183"/>
                  </a:lnTo>
                  <a:lnTo>
                    <a:pt x="6930804" y="6899170"/>
                  </a:lnTo>
                  <a:lnTo>
                    <a:pt x="6899163" y="6930812"/>
                  </a:lnTo>
                  <a:lnTo>
                    <a:pt x="6867175" y="6962105"/>
                  </a:lnTo>
                  <a:lnTo>
                    <a:pt x="6834845" y="6993046"/>
                  </a:lnTo>
                  <a:lnTo>
                    <a:pt x="6802175" y="7023632"/>
                  </a:lnTo>
                  <a:lnTo>
                    <a:pt x="6769168" y="7053859"/>
                  </a:lnTo>
                  <a:lnTo>
                    <a:pt x="6735828" y="7083726"/>
                  </a:lnTo>
                  <a:lnTo>
                    <a:pt x="6702158" y="7113227"/>
                  </a:lnTo>
                  <a:lnTo>
                    <a:pt x="6668161" y="7142361"/>
                  </a:lnTo>
                  <a:lnTo>
                    <a:pt x="6633840" y="7171125"/>
                  </a:lnTo>
                  <a:lnTo>
                    <a:pt x="6599197" y="7199515"/>
                  </a:lnTo>
                  <a:lnTo>
                    <a:pt x="6564237" y="7227528"/>
                  </a:lnTo>
                  <a:lnTo>
                    <a:pt x="6528962" y="7255161"/>
                  </a:lnTo>
                  <a:lnTo>
                    <a:pt x="6493375" y="7282410"/>
                  </a:lnTo>
                  <a:lnTo>
                    <a:pt x="6457480" y="7309274"/>
                  </a:lnTo>
                  <a:lnTo>
                    <a:pt x="6421279" y="7335748"/>
                  </a:lnTo>
                  <a:lnTo>
                    <a:pt x="6384777" y="7361830"/>
                  </a:lnTo>
                  <a:lnTo>
                    <a:pt x="6347974" y="7387517"/>
                  </a:lnTo>
                  <a:lnTo>
                    <a:pt x="6310876" y="7412805"/>
                  </a:lnTo>
                  <a:lnTo>
                    <a:pt x="6273485" y="7437691"/>
                  </a:lnTo>
                  <a:lnTo>
                    <a:pt x="6235803" y="7462172"/>
                  </a:lnTo>
                  <a:lnTo>
                    <a:pt x="6197835" y="7486246"/>
                  </a:lnTo>
                  <a:lnTo>
                    <a:pt x="6159583" y="7509908"/>
                  </a:lnTo>
                  <a:lnTo>
                    <a:pt x="6121051" y="7533156"/>
                  </a:lnTo>
                  <a:lnTo>
                    <a:pt x="6082241" y="7555987"/>
                  </a:lnTo>
                  <a:lnTo>
                    <a:pt x="6043157" y="7578398"/>
                  </a:lnTo>
                  <a:lnTo>
                    <a:pt x="6003801" y="7600385"/>
                  </a:lnTo>
                  <a:lnTo>
                    <a:pt x="5964178" y="7621946"/>
                  </a:lnTo>
                  <a:lnTo>
                    <a:pt x="5924289" y="7643077"/>
                  </a:lnTo>
                  <a:lnTo>
                    <a:pt x="5884138" y="7663775"/>
                  </a:lnTo>
                  <a:lnTo>
                    <a:pt x="5843728" y="7684037"/>
                  </a:lnTo>
                  <a:lnTo>
                    <a:pt x="5803063" y="7703861"/>
                  </a:lnTo>
                  <a:lnTo>
                    <a:pt x="5762145" y="7723242"/>
                  </a:lnTo>
                  <a:lnTo>
                    <a:pt x="5720977" y="7742178"/>
                  </a:lnTo>
                  <a:lnTo>
                    <a:pt x="5679563" y="7760666"/>
                  </a:lnTo>
                  <a:lnTo>
                    <a:pt x="5637906" y="7778702"/>
                  </a:lnTo>
                  <a:lnTo>
                    <a:pt x="5596008" y="7796284"/>
                  </a:lnTo>
                  <a:lnTo>
                    <a:pt x="5553874" y="7813409"/>
                  </a:lnTo>
                  <a:lnTo>
                    <a:pt x="5511505" y="7830072"/>
                  </a:lnTo>
                  <a:lnTo>
                    <a:pt x="5468905" y="7846272"/>
                  </a:lnTo>
                  <a:lnTo>
                    <a:pt x="5426078" y="7862005"/>
                  </a:lnTo>
                  <a:lnTo>
                    <a:pt x="5383026" y="7877268"/>
                  </a:lnTo>
                  <a:lnTo>
                    <a:pt x="5339752" y="7892057"/>
                  </a:lnTo>
                  <a:lnTo>
                    <a:pt x="5296260" y="7906371"/>
                  </a:lnTo>
                  <a:lnTo>
                    <a:pt x="5252552" y="7920205"/>
                  </a:lnTo>
                  <a:lnTo>
                    <a:pt x="5208632" y="7933557"/>
                  </a:lnTo>
                  <a:lnTo>
                    <a:pt x="5164503" y="7946423"/>
                  </a:lnTo>
                  <a:lnTo>
                    <a:pt x="5120168" y="7958800"/>
                  </a:lnTo>
                  <a:lnTo>
                    <a:pt x="5075630" y="7970686"/>
                  </a:lnTo>
                  <a:lnTo>
                    <a:pt x="5030892" y="7982077"/>
                  </a:lnTo>
                  <a:lnTo>
                    <a:pt x="4985957" y="7992969"/>
                  </a:lnTo>
                  <a:lnTo>
                    <a:pt x="4940828" y="8003361"/>
                  </a:lnTo>
                  <a:lnTo>
                    <a:pt x="4895509" y="8013249"/>
                  </a:lnTo>
                  <a:lnTo>
                    <a:pt x="4850003" y="8022629"/>
                  </a:lnTo>
                  <a:lnTo>
                    <a:pt x="4804312" y="8031499"/>
                  </a:lnTo>
                  <a:lnTo>
                    <a:pt x="4758440" y="8039855"/>
                  </a:lnTo>
                  <a:lnTo>
                    <a:pt x="4712390" y="8047695"/>
                  </a:lnTo>
                  <a:lnTo>
                    <a:pt x="4666165" y="8055015"/>
                  </a:lnTo>
                  <a:lnTo>
                    <a:pt x="4619768" y="8061812"/>
                  </a:lnTo>
                  <a:lnTo>
                    <a:pt x="4573202" y="8068083"/>
                  </a:lnTo>
                  <a:lnTo>
                    <a:pt x="4526471" y="8073825"/>
                  </a:lnTo>
                  <a:lnTo>
                    <a:pt x="4479577" y="8079035"/>
                  </a:lnTo>
                  <a:lnTo>
                    <a:pt x="4432523" y="8083710"/>
                  </a:lnTo>
                  <a:lnTo>
                    <a:pt x="4385313" y="8087847"/>
                  </a:lnTo>
                  <a:lnTo>
                    <a:pt x="4337950" y="8091442"/>
                  </a:lnTo>
                  <a:lnTo>
                    <a:pt x="4290437" y="8094492"/>
                  </a:lnTo>
                  <a:lnTo>
                    <a:pt x="4242776" y="8096995"/>
                  </a:lnTo>
                  <a:lnTo>
                    <a:pt x="4194972" y="8098947"/>
                  </a:lnTo>
                  <a:lnTo>
                    <a:pt x="4147026" y="8100345"/>
                  </a:lnTo>
                  <a:lnTo>
                    <a:pt x="4098943" y="8101186"/>
                  </a:lnTo>
                  <a:lnTo>
                    <a:pt x="4050726" y="8101467"/>
                  </a:lnTo>
                  <a:lnTo>
                    <a:pt x="4002508" y="8101186"/>
                  </a:lnTo>
                  <a:lnTo>
                    <a:pt x="3954425" y="8100345"/>
                  </a:lnTo>
                  <a:lnTo>
                    <a:pt x="3906480" y="8098947"/>
                  </a:lnTo>
                  <a:lnTo>
                    <a:pt x="3858675" y="8096995"/>
                  </a:lnTo>
                  <a:lnTo>
                    <a:pt x="3811015" y="8094492"/>
                  </a:lnTo>
                  <a:lnTo>
                    <a:pt x="3763501" y="8091442"/>
                  </a:lnTo>
                  <a:lnTo>
                    <a:pt x="3716138" y="8087847"/>
                  </a:lnTo>
                  <a:lnTo>
                    <a:pt x="3668928" y="8083710"/>
                  </a:lnTo>
                  <a:lnTo>
                    <a:pt x="3621874" y="8079035"/>
                  </a:lnTo>
                  <a:lnTo>
                    <a:pt x="3574980" y="8073825"/>
                  </a:lnTo>
                  <a:lnTo>
                    <a:pt x="3528249" y="8068083"/>
                  </a:lnTo>
                  <a:lnTo>
                    <a:pt x="3481683" y="8061812"/>
                  </a:lnTo>
                  <a:lnTo>
                    <a:pt x="3435286" y="8055015"/>
                  </a:lnTo>
                  <a:lnTo>
                    <a:pt x="3389061" y="8047695"/>
                  </a:lnTo>
                  <a:lnTo>
                    <a:pt x="3343011" y="8039855"/>
                  </a:lnTo>
                  <a:lnTo>
                    <a:pt x="3297139" y="8031499"/>
                  </a:lnTo>
                  <a:lnTo>
                    <a:pt x="3251448" y="8022629"/>
                  </a:lnTo>
                  <a:lnTo>
                    <a:pt x="3205942" y="8013249"/>
                  </a:lnTo>
                  <a:lnTo>
                    <a:pt x="3160623" y="8003361"/>
                  </a:lnTo>
                  <a:lnTo>
                    <a:pt x="3115495" y="7992969"/>
                  </a:lnTo>
                  <a:lnTo>
                    <a:pt x="3070560" y="7982077"/>
                  </a:lnTo>
                  <a:lnTo>
                    <a:pt x="3025822" y="7970686"/>
                  </a:lnTo>
                  <a:lnTo>
                    <a:pt x="2981284" y="7958800"/>
                  </a:lnTo>
                  <a:lnTo>
                    <a:pt x="2936949" y="7946423"/>
                  </a:lnTo>
                  <a:lnTo>
                    <a:pt x="2892820" y="7933557"/>
                  </a:lnTo>
                  <a:lnTo>
                    <a:pt x="2848900" y="7920205"/>
                  </a:lnTo>
                  <a:lnTo>
                    <a:pt x="2805192" y="7906371"/>
                  </a:lnTo>
                  <a:lnTo>
                    <a:pt x="2761700" y="7892057"/>
                  </a:lnTo>
                  <a:lnTo>
                    <a:pt x="2718427" y="7877268"/>
                  </a:lnTo>
                  <a:lnTo>
                    <a:pt x="2675374" y="7862005"/>
                  </a:lnTo>
                  <a:lnTo>
                    <a:pt x="2632547" y="7846272"/>
                  </a:lnTo>
                  <a:lnTo>
                    <a:pt x="2589947" y="7830072"/>
                  </a:lnTo>
                  <a:lnTo>
                    <a:pt x="2547579" y="7813409"/>
                  </a:lnTo>
                  <a:lnTo>
                    <a:pt x="2505444" y="7796284"/>
                  </a:lnTo>
                  <a:lnTo>
                    <a:pt x="2463546" y="7778702"/>
                  </a:lnTo>
                  <a:lnTo>
                    <a:pt x="2421889" y="7760666"/>
                  </a:lnTo>
                  <a:lnTo>
                    <a:pt x="2380475" y="7742178"/>
                  </a:lnTo>
                  <a:lnTo>
                    <a:pt x="2339308" y="7723242"/>
                  </a:lnTo>
                  <a:lnTo>
                    <a:pt x="2298390" y="7703861"/>
                  </a:lnTo>
                  <a:lnTo>
                    <a:pt x="2257724" y="7684037"/>
                  </a:lnTo>
                  <a:lnTo>
                    <a:pt x="2217315" y="7663775"/>
                  </a:lnTo>
                  <a:lnTo>
                    <a:pt x="2177164" y="7643077"/>
                  </a:lnTo>
                  <a:lnTo>
                    <a:pt x="2137275" y="7621946"/>
                  </a:lnTo>
                  <a:lnTo>
                    <a:pt x="2097652" y="7600385"/>
                  </a:lnTo>
                  <a:lnTo>
                    <a:pt x="2058296" y="7578398"/>
                  </a:lnTo>
                  <a:lnTo>
                    <a:pt x="2019212" y="7555987"/>
                  </a:lnTo>
                  <a:lnTo>
                    <a:pt x="1980402" y="7533156"/>
                  </a:lnTo>
                  <a:lnTo>
                    <a:pt x="1941870" y="7509908"/>
                  </a:lnTo>
                  <a:lnTo>
                    <a:pt x="1903618" y="7486246"/>
                  </a:lnTo>
                  <a:lnTo>
                    <a:pt x="1865650" y="7462172"/>
                  </a:lnTo>
                  <a:lnTo>
                    <a:pt x="1827969" y="7437691"/>
                  </a:lnTo>
                  <a:lnTo>
                    <a:pt x="1790578" y="7412805"/>
                  </a:lnTo>
                  <a:lnTo>
                    <a:pt x="1753479" y="7387517"/>
                  </a:lnTo>
                  <a:lnTo>
                    <a:pt x="1716677" y="7361830"/>
                  </a:lnTo>
                  <a:lnTo>
                    <a:pt x="1680174" y="7335748"/>
                  </a:lnTo>
                  <a:lnTo>
                    <a:pt x="1643974" y="7309274"/>
                  </a:lnTo>
                  <a:lnTo>
                    <a:pt x="1608079" y="7282410"/>
                  </a:lnTo>
                  <a:lnTo>
                    <a:pt x="1572492" y="7255161"/>
                  </a:lnTo>
                  <a:lnTo>
                    <a:pt x="1537217" y="7227528"/>
                  </a:lnTo>
                  <a:lnTo>
                    <a:pt x="1502257" y="7199515"/>
                  </a:lnTo>
                  <a:lnTo>
                    <a:pt x="1467615" y="7171125"/>
                  </a:lnTo>
                  <a:lnTo>
                    <a:pt x="1433294" y="7142361"/>
                  </a:lnTo>
                  <a:lnTo>
                    <a:pt x="1399296" y="7113227"/>
                  </a:lnTo>
                  <a:lnTo>
                    <a:pt x="1365626" y="7083726"/>
                  </a:lnTo>
                  <a:lnTo>
                    <a:pt x="1332287" y="7053859"/>
                  </a:lnTo>
                  <a:lnTo>
                    <a:pt x="1299280" y="7023632"/>
                  </a:lnTo>
                  <a:lnTo>
                    <a:pt x="1266610" y="6993046"/>
                  </a:lnTo>
                  <a:lnTo>
                    <a:pt x="1234280" y="6962105"/>
                  </a:lnTo>
                  <a:lnTo>
                    <a:pt x="1202292" y="6930812"/>
                  </a:lnTo>
                  <a:lnTo>
                    <a:pt x="1170651" y="6899170"/>
                  </a:lnTo>
                  <a:lnTo>
                    <a:pt x="1139358" y="6867183"/>
                  </a:lnTo>
                  <a:lnTo>
                    <a:pt x="1108417" y="6834852"/>
                  </a:lnTo>
                  <a:lnTo>
                    <a:pt x="1077831" y="6802183"/>
                  </a:lnTo>
                  <a:lnTo>
                    <a:pt x="1047604" y="6769176"/>
                  </a:lnTo>
                  <a:lnTo>
                    <a:pt x="1017738" y="6735836"/>
                  </a:lnTo>
                  <a:lnTo>
                    <a:pt x="988236" y="6702166"/>
                  </a:lnTo>
                  <a:lnTo>
                    <a:pt x="959102" y="6668169"/>
                  </a:lnTo>
                  <a:lnTo>
                    <a:pt x="930339" y="6633847"/>
                  </a:lnTo>
                  <a:lnTo>
                    <a:pt x="901949" y="6599205"/>
                  </a:lnTo>
                  <a:lnTo>
                    <a:pt x="873936" y="6564245"/>
                  </a:lnTo>
                  <a:lnTo>
                    <a:pt x="846303" y="6528970"/>
                  </a:lnTo>
                  <a:lnTo>
                    <a:pt x="819054" y="6493383"/>
                  </a:lnTo>
                  <a:lnTo>
                    <a:pt x="792190" y="6457488"/>
                  </a:lnTo>
                  <a:lnTo>
                    <a:pt x="765716" y="6421287"/>
                  </a:lnTo>
                  <a:lnTo>
                    <a:pt x="739634" y="6384784"/>
                  </a:lnTo>
                  <a:lnTo>
                    <a:pt x="713948" y="6347982"/>
                  </a:lnTo>
                  <a:lnTo>
                    <a:pt x="688660" y="6310884"/>
                  </a:lnTo>
                  <a:lnTo>
                    <a:pt x="663774" y="6273492"/>
                  </a:lnTo>
                  <a:lnTo>
                    <a:pt x="639292" y="6235811"/>
                  </a:lnTo>
                  <a:lnTo>
                    <a:pt x="615219" y="6197843"/>
                  </a:lnTo>
                  <a:lnTo>
                    <a:pt x="591557" y="6159591"/>
                  </a:lnTo>
                  <a:lnTo>
                    <a:pt x="568309" y="6121059"/>
                  </a:lnTo>
                  <a:lnTo>
                    <a:pt x="545478" y="6082249"/>
                  </a:lnTo>
                  <a:lnTo>
                    <a:pt x="523067" y="6043165"/>
                  </a:lnTo>
                  <a:lnTo>
                    <a:pt x="501080" y="6003809"/>
                  </a:lnTo>
                  <a:lnTo>
                    <a:pt x="479519" y="5964186"/>
                  </a:lnTo>
                  <a:lnTo>
                    <a:pt x="458388" y="5924297"/>
                  </a:lnTo>
                  <a:lnTo>
                    <a:pt x="437690" y="5884146"/>
                  </a:lnTo>
                  <a:lnTo>
                    <a:pt x="417428" y="5843736"/>
                  </a:lnTo>
                  <a:lnTo>
                    <a:pt x="397605" y="5803071"/>
                  </a:lnTo>
                  <a:lnTo>
                    <a:pt x="378223" y="5762153"/>
                  </a:lnTo>
                  <a:lnTo>
                    <a:pt x="359287" y="5720985"/>
                  </a:lnTo>
                  <a:lnTo>
                    <a:pt x="340800" y="5679571"/>
                  </a:lnTo>
                  <a:lnTo>
                    <a:pt x="322763" y="5637914"/>
                  </a:lnTo>
                  <a:lnTo>
                    <a:pt x="305181" y="5596016"/>
                  </a:lnTo>
                  <a:lnTo>
                    <a:pt x="288057" y="5553881"/>
                  </a:lnTo>
                  <a:lnTo>
                    <a:pt x="271394" y="5511513"/>
                  </a:lnTo>
                  <a:lnTo>
                    <a:pt x="255194" y="5468913"/>
                  </a:lnTo>
                  <a:lnTo>
                    <a:pt x="239461" y="5426086"/>
                  </a:lnTo>
                  <a:lnTo>
                    <a:pt x="224198" y="5383033"/>
                  </a:lnTo>
                  <a:lnTo>
                    <a:pt x="209409" y="5339760"/>
                  </a:lnTo>
                  <a:lnTo>
                    <a:pt x="195095" y="5296267"/>
                  </a:lnTo>
                  <a:lnTo>
                    <a:pt x="181261" y="5252560"/>
                  </a:lnTo>
                  <a:lnTo>
                    <a:pt x="167910" y="5208640"/>
                  </a:lnTo>
                  <a:lnTo>
                    <a:pt x="155044" y="5164511"/>
                  </a:lnTo>
                  <a:lnTo>
                    <a:pt x="142666" y="5120176"/>
                  </a:lnTo>
                  <a:lnTo>
                    <a:pt x="130781" y="5075637"/>
                  </a:lnTo>
                  <a:lnTo>
                    <a:pt x="119390" y="5030899"/>
                  </a:lnTo>
                  <a:lnTo>
                    <a:pt x="108497" y="4985965"/>
                  </a:lnTo>
                  <a:lnTo>
                    <a:pt x="98105" y="4940836"/>
                  </a:lnTo>
                  <a:lnTo>
                    <a:pt x="88218" y="4895517"/>
                  </a:lnTo>
                  <a:lnTo>
                    <a:pt x="78838" y="4850011"/>
                  </a:lnTo>
                  <a:lnTo>
                    <a:pt x="69968" y="4804320"/>
                  </a:lnTo>
                  <a:lnTo>
                    <a:pt x="61612" y="4758448"/>
                  </a:lnTo>
                  <a:lnTo>
                    <a:pt x="53772" y="4712398"/>
                  </a:lnTo>
                  <a:lnTo>
                    <a:pt x="46452" y="4666173"/>
                  </a:lnTo>
                  <a:lnTo>
                    <a:pt x="39655" y="4619776"/>
                  </a:lnTo>
                  <a:lnTo>
                    <a:pt x="33384" y="4573210"/>
                  </a:lnTo>
                  <a:lnTo>
                    <a:pt x="27641" y="4526479"/>
                  </a:lnTo>
                  <a:lnTo>
                    <a:pt x="22431" y="4479585"/>
                  </a:lnTo>
                  <a:lnTo>
                    <a:pt x="17757" y="4432531"/>
                  </a:lnTo>
                  <a:lnTo>
                    <a:pt x="13620" y="4385321"/>
                  </a:lnTo>
                  <a:lnTo>
                    <a:pt x="10025" y="4337958"/>
                  </a:lnTo>
                  <a:lnTo>
                    <a:pt x="6975" y="4290444"/>
                  </a:lnTo>
                  <a:lnTo>
                    <a:pt x="4472" y="4242784"/>
                  </a:lnTo>
                  <a:lnTo>
                    <a:pt x="2520" y="4194980"/>
                  </a:lnTo>
                  <a:lnTo>
                    <a:pt x="1122" y="4147034"/>
                  </a:lnTo>
                  <a:lnTo>
                    <a:pt x="281" y="4098951"/>
                  </a:lnTo>
                  <a:lnTo>
                    <a:pt x="0" y="4050733"/>
                  </a:lnTo>
                  <a:lnTo>
                    <a:pt x="281" y="4002516"/>
                  </a:lnTo>
                  <a:lnTo>
                    <a:pt x="1122" y="3954433"/>
                  </a:lnTo>
                  <a:lnTo>
                    <a:pt x="2520" y="3906487"/>
                  </a:lnTo>
                  <a:lnTo>
                    <a:pt x="4472" y="3858683"/>
                  </a:lnTo>
                  <a:lnTo>
                    <a:pt x="6975" y="3811022"/>
                  </a:lnTo>
                  <a:lnTo>
                    <a:pt x="10025" y="3763509"/>
                  </a:lnTo>
                  <a:lnTo>
                    <a:pt x="13620" y="3716146"/>
                  </a:lnTo>
                  <a:lnTo>
                    <a:pt x="17757" y="3668936"/>
                  </a:lnTo>
                  <a:lnTo>
                    <a:pt x="22431" y="3621882"/>
                  </a:lnTo>
                  <a:lnTo>
                    <a:pt x="27641" y="3574988"/>
                  </a:lnTo>
                  <a:lnTo>
                    <a:pt x="33384" y="3528257"/>
                  </a:lnTo>
                  <a:lnTo>
                    <a:pt x="39655" y="3481691"/>
                  </a:lnTo>
                  <a:lnTo>
                    <a:pt x="46452" y="3435294"/>
                  </a:lnTo>
                  <a:lnTo>
                    <a:pt x="53772" y="3389069"/>
                  </a:lnTo>
                  <a:lnTo>
                    <a:pt x="61612" y="3343019"/>
                  </a:lnTo>
                  <a:lnTo>
                    <a:pt x="69968" y="3297147"/>
                  </a:lnTo>
                  <a:lnTo>
                    <a:pt x="78838" y="3251456"/>
                  </a:lnTo>
                  <a:lnTo>
                    <a:pt x="88218" y="3205950"/>
                  </a:lnTo>
                  <a:lnTo>
                    <a:pt x="98105" y="3160631"/>
                  </a:lnTo>
                  <a:lnTo>
                    <a:pt x="108497" y="3115502"/>
                  </a:lnTo>
                  <a:lnTo>
                    <a:pt x="119390" y="3070568"/>
                  </a:lnTo>
                  <a:lnTo>
                    <a:pt x="130781" y="3025830"/>
                  </a:lnTo>
                  <a:lnTo>
                    <a:pt x="142666" y="2981291"/>
                  </a:lnTo>
                  <a:lnTo>
                    <a:pt x="155044" y="2936956"/>
                  </a:lnTo>
                  <a:lnTo>
                    <a:pt x="167910" y="2892827"/>
                  </a:lnTo>
                  <a:lnTo>
                    <a:pt x="181261" y="2848907"/>
                  </a:lnTo>
                  <a:lnTo>
                    <a:pt x="195095" y="2805200"/>
                  </a:lnTo>
                  <a:lnTo>
                    <a:pt x="209409" y="2761707"/>
                  </a:lnTo>
                  <a:lnTo>
                    <a:pt x="224198" y="2718433"/>
                  </a:lnTo>
                  <a:lnTo>
                    <a:pt x="239461" y="2675381"/>
                  </a:lnTo>
                  <a:lnTo>
                    <a:pt x="255194" y="2632554"/>
                  </a:lnTo>
                  <a:lnTo>
                    <a:pt x="271394" y="2589954"/>
                  </a:lnTo>
                  <a:lnTo>
                    <a:pt x="288057" y="2547585"/>
                  </a:lnTo>
                  <a:lnTo>
                    <a:pt x="305181" y="2505451"/>
                  </a:lnTo>
                  <a:lnTo>
                    <a:pt x="322763" y="2463553"/>
                  </a:lnTo>
                  <a:lnTo>
                    <a:pt x="340800" y="2421896"/>
                  </a:lnTo>
                  <a:lnTo>
                    <a:pt x="359287" y="2380482"/>
                  </a:lnTo>
                  <a:lnTo>
                    <a:pt x="378223" y="2339314"/>
                  </a:lnTo>
                  <a:lnTo>
                    <a:pt x="397605" y="2298396"/>
                  </a:lnTo>
                  <a:lnTo>
                    <a:pt x="417428" y="2257731"/>
                  </a:lnTo>
                  <a:lnTo>
                    <a:pt x="437690" y="2217321"/>
                  </a:lnTo>
                  <a:lnTo>
                    <a:pt x="458388" y="2177170"/>
                  </a:lnTo>
                  <a:lnTo>
                    <a:pt x="479519" y="2137281"/>
                  </a:lnTo>
                  <a:lnTo>
                    <a:pt x="501080" y="2097658"/>
                  </a:lnTo>
                  <a:lnTo>
                    <a:pt x="523067" y="2058302"/>
                  </a:lnTo>
                  <a:lnTo>
                    <a:pt x="545478" y="2019218"/>
                  </a:lnTo>
                  <a:lnTo>
                    <a:pt x="568309" y="1980408"/>
                  </a:lnTo>
                  <a:lnTo>
                    <a:pt x="591557" y="1941876"/>
                  </a:lnTo>
                  <a:lnTo>
                    <a:pt x="615219" y="1903624"/>
                  </a:lnTo>
                  <a:lnTo>
                    <a:pt x="639292" y="1865656"/>
                  </a:lnTo>
                  <a:lnTo>
                    <a:pt x="663774" y="1827974"/>
                  </a:lnTo>
                  <a:lnTo>
                    <a:pt x="688660" y="1790583"/>
                  </a:lnTo>
                  <a:lnTo>
                    <a:pt x="713948" y="1753485"/>
                  </a:lnTo>
                  <a:lnTo>
                    <a:pt x="739634" y="1716683"/>
                  </a:lnTo>
                  <a:lnTo>
                    <a:pt x="765716" y="1680180"/>
                  </a:lnTo>
                  <a:lnTo>
                    <a:pt x="792190" y="1643979"/>
                  </a:lnTo>
                  <a:lnTo>
                    <a:pt x="819054" y="1608084"/>
                  </a:lnTo>
                  <a:lnTo>
                    <a:pt x="846303" y="1572497"/>
                  </a:lnTo>
                  <a:lnTo>
                    <a:pt x="873936" y="1537222"/>
                  </a:lnTo>
                  <a:lnTo>
                    <a:pt x="901949" y="1502262"/>
                  </a:lnTo>
                  <a:lnTo>
                    <a:pt x="930339" y="1467620"/>
                  </a:lnTo>
                  <a:lnTo>
                    <a:pt x="959102" y="1433298"/>
                  </a:lnTo>
                  <a:lnTo>
                    <a:pt x="988236" y="1399301"/>
                  </a:lnTo>
                  <a:lnTo>
                    <a:pt x="1017738" y="1365631"/>
                  </a:lnTo>
                  <a:lnTo>
                    <a:pt x="1047604" y="1332291"/>
                  </a:lnTo>
                  <a:lnTo>
                    <a:pt x="1077831" y="1299284"/>
                  </a:lnTo>
                  <a:lnTo>
                    <a:pt x="1108417" y="1266614"/>
                  </a:lnTo>
                  <a:lnTo>
                    <a:pt x="1139358" y="1234284"/>
                  </a:lnTo>
                  <a:lnTo>
                    <a:pt x="1170651" y="1202296"/>
                  </a:lnTo>
                  <a:lnTo>
                    <a:pt x="1202292" y="1170655"/>
                  </a:lnTo>
                  <a:lnTo>
                    <a:pt x="1234280" y="1139362"/>
                  </a:lnTo>
                  <a:lnTo>
                    <a:pt x="1266610" y="1108421"/>
                  </a:lnTo>
                  <a:lnTo>
                    <a:pt x="1299280" y="1077835"/>
                  </a:lnTo>
                  <a:lnTo>
                    <a:pt x="1332287" y="1047608"/>
                  </a:lnTo>
                  <a:lnTo>
                    <a:pt x="1365626" y="1017741"/>
                  </a:lnTo>
                  <a:lnTo>
                    <a:pt x="1399296" y="988240"/>
                  </a:lnTo>
                  <a:lnTo>
                    <a:pt x="1433294" y="959105"/>
                  </a:lnTo>
                  <a:lnTo>
                    <a:pt x="1467615" y="930342"/>
                  </a:lnTo>
                  <a:lnTo>
                    <a:pt x="1502257" y="901952"/>
                  </a:lnTo>
                  <a:lnTo>
                    <a:pt x="1537217" y="873939"/>
                  </a:lnTo>
                  <a:lnTo>
                    <a:pt x="1572492" y="846306"/>
                  </a:lnTo>
                  <a:lnTo>
                    <a:pt x="1608079" y="819057"/>
                  </a:lnTo>
                  <a:lnTo>
                    <a:pt x="1643974" y="792193"/>
                  </a:lnTo>
                  <a:lnTo>
                    <a:pt x="1680174" y="765719"/>
                  </a:lnTo>
                  <a:lnTo>
                    <a:pt x="1716677" y="739637"/>
                  </a:lnTo>
                  <a:lnTo>
                    <a:pt x="1753479" y="713950"/>
                  </a:lnTo>
                  <a:lnTo>
                    <a:pt x="1790578" y="688662"/>
                  </a:lnTo>
                  <a:lnTo>
                    <a:pt x="1827969" y="663776"/>
                  </a:lnTo>
                  <a:lnTo>
                    <a:pt x="1865650" y="639295"/>
                  </a:lnTo>
                  <a:lnTo>
                    <a:pt x="1903618" y="615221"/>
                  </a:lnTo>
                  <a:lnTo>
                    <a:pt x="1941870" y="591559"/>
                  </a:lnTo>
                  <a:lnTo>
                    <a:pt x="1980402" y="568311"/>
                  </a:lnTo>
                  <a:lnTo>
                    <a:pt x="2019212" y="545480"/>
                  </a:lnTo>
                  <a:lnTo>
                    <a:pt x="2058296" y="523069"/>
                  </a:lnTo>
                  <a:lnTo>
                    <a:pt x="2097652" y="501082"/>
                  </a:lnTo>
                  <a:lnTo>
                    <a:pt x="2137275" y="479521"/>
                  </a:lnTo>
                  <a:lnTo>
                    <a:pt x="2177164" y="458390"/>
                  </a:lnTo>
                  <a:lnTo>
                    <a:pt x="2217315" y="437692"/>
                  </a:lnTo>
                  <a:lnTo>
                    <a:pt x="2257724" y="417430"/>
                  </a:lnTo>
                  <a:lnTo>
                    <a:pt x="2298390" y="397606"/>
                  </a:lnTo>
                  <a:lnTo>
                    <a:pt x="2339308" y="378225"/>
                  </a:lnTo>
                  <a:lnTo>
                    <a:pt x="2380475" y="359289"/>
                  </a:lnTo>
                  <a:lnTo>
                    <a:pt x="2421889" y="340801"/>
                  </a:lnTo>
                  <a:lnTo>
                    <a:pt x="2463546" y="322765"/>
                  </a:lnTo>
                  <a:lnTo>
                    <a:pt x="2505444" y="305183"/>
                  </a:lnTo>
                  <a:lnTo>
                    <a:pt x="2547579" y="288058"/>
                  </a:lnTo>
                  <a:lnTo>
                    <a:pt x="2589947" y="271395"/>
                  </a:lnTo>
                  <a:lnTo>
                    <a:pt x="2632547" y="255195"/>
                  </a:lnTo>
                  <a:lnTo>
                    <a:pt x="2675374" y="239462"/>
                  </a:lnTo>
                  <a:lnTo>
                    <a:pt x="2718427" y="224199"/>
                  </a:lnTo>
                  <a:lnTo>
                    <a:pt x="2761700" y="209410"/>
                  </a:lnTo>
                  <a:lnTo>
                    <a:pt x="2805192" y="195096"/>
                  </a:lnTo>
                  <a:lnTo>
                    <a:pt x="2848900" y="181262"/>
                  </a:lnTo>
                  <a:lnTo>
                    <a:pt x="2892820" y="167910"/>
                  </a:lnTo>
                  <a:lnTo>
                    <a:pt x="2936949" y="155044"/>
                  </a:lnTo>
                  <a:lnTo>
                    <a:pt x="2981284" y="142667"/>
                  </a:lnTo>
                  <a:lnTo>
                    <a:pt x="3025822" y="130781"/>
                  </a:lnTo>
                  <a:lnTo>
                    <a:pt x="3070560" y="119390"/>
                  </a:lnTo>
                  <a:lnTo>
                    <a:pt x="3115495" y="108498"/>
                  </a:lnTo>
                  <a:lnTo>
                    <a:pt x="3160623" y="98106"/>
                  </a:lnTo>
                  <a:lnTo>
                    <a:pt x="3205942" y="88218"/>
                  </a:lnTo>
                  <a:lnTo>
                    <a:pt x="3251448" y="78838"/>
                  </a:lnTo>
                  <a:lnTo>
                    <a:pt x="3297139" y="69968"/>
                  </a:lnTo>
                  <a:lnTo>
                    <a:pt x="3343011" y="61612"/>
                  </a:lnTo>
                  <a:lnTo>
                    <a:pt x="3389061" y="53772"/>
                  </a:lnTo>
                  <a:lnTo>
                    <a:pt x="3435286" y="46452"/>
                  </a:lnTo>
                  <a:lnTo>
                    <a:pt x="3481683" y="39655"/>
                  </a:lnTo>
                  <a:lnTo>
                    <a:pt x="3528249" y="33384"/>
                  </a:lnTo>
                  <a:lnTo>
                    <a:pt x="3574980" y="27642"/>
                  </a:lnTo>
                  <a:lnTo>
                    <a:pt x="3621874" y="22432"/>
                  </a:lnTo>
                  <a:lnTo>
                    <a:pt x="3668928" y="17757"/>
                  </a:lnTo>
                  <a:lnTo>
                    <a:pt x="3716138" y="13620"/>
                  </a:lnTo>
                  <a:lnTo>
                    <a:pt x="3763501" y="10025"/>
                  </a:lnTo>
                  <a:lnTo>
                    <a:pt x="3811015" y="6975"/>
                  </a:lnTo>
                  <a:lnTo>
                    <a:pt x="3858675" y="4472"/>
                  </a:lnTo>
                  <a:lnTo>
                    <a:pt x="3906480" y="2520"/>
                  </a:lnTo>
                  <a:lnTo>
                    <a:pt x="3954425" y="1122"/>
                  </a:lnTo>
                  <a:lnTo>
                    <a:pt x="4002508" y="281"/>
                  </a:lnTo>
                  <a:lnTo>
                    <a:pt x="4050726" y="0"/>
                  </a:lnTo>
                  <a:lnTo>
                    <a:pt x="4098943" y="281"/>
                  </a:lnTo>
                  <a:lnTo>
                    <a:pt x="4147026" y="1122"/>
                  </a:lnTo>
                  <a:lnTo>
                    <a:pt x="4194972" y="2520"/>
                  </a:lnTo>
                  <a:lnTo>
                    <a:pt x="4242776" y="4472"/>
                  </a:lnTo>
                  <a:lnTo>
                    <a:pt x="4290437" y="6975"/>
                  </a:lnTo>
                  <a:lnTo>
                    <a:pt x="4337950" y="10025"/>
                  </a:lnTo>
                  <a:lnTo>
                    <a:pt x="4385313" y="13620"/>
                  </a:lnTo>
                  <a:lnTo>
                    <a:pt x="4432523" y="17757"/>
                  </a:lnTo>
                  <a:lnTo>
                    <a:pt x="4479577" y="22432"/>
                  </a:lnTo>
                  <a:lnTo>
                    <a:pt x="4526471" y="27642"/>
                  </a:lnTo>
                  <a:lnTo>
                    <a:pt x="4573202" y="33384"/>
                  </a:lnTo>
                  <a:lnTo>
                    <a:pt x="4619768" y="39655"/>
                  </a:lnTo>
                  <a:lnTo>
                    <a:pt x="4666165" y="46452"/>
                  </a:lnTo>
                  <a:lnTo>
                    <a:pt x="4712390" y="53772"/>
                  </a:lnTo>
                  <a:lnTo>
                    <a:pt x="4758440" y="61612"/>
                  </a:lnTo>
                  <a:lnTo>
                    <a:pt x="4804312" y="69968"/>
                  </a:lnTo>
                  <a:lnTo>
                    <a:pt x="4850003" y="78838"/>
                  </a:lnTo>
                  <a:lnTo>
                    <a:pt x="4895509" y="88218"/>
                  </a:lnTo>
                  <a:lnTo>
                    <a:pt x="4940828" y="98106"/>
                  </a:lnTo>
                  <a:lnTo>
                    <a:pt x="4985957" y="108498"/>
                  </a:lnTo>
                  <a:lnTo>
                    <a:pt x="5030892" y="119390"/>
                  </a:lnTo>
                  <a:lnTo>
                    <a:pt x="5075630" y="130781"/>
                  </a:lnTo>
                  <a:lnTo>
                    <a:pt x="5120168" y="142667"/>
                  </a:lnTo>
                  <a:lnTo>
                    <a:pt x="5164503" y="155044"/>
                  </a:lnTo>
                  <a:lnTo>
                    <a:pt x="5208632" y="167910"/>
                  </a:lnTo>
                  <a:lnTo>
                    <a:pt x="5252552" y="181262"/>
                  </a:lnTo>
                  <a:lnTo>
                    <a:pt x="5296260" y="195096"/>
                  </a:lnTo>
                  <a:lnTo>
                    <a:pt x="5339752" y="209410"/>
                  </a:lnTo>
                  <a:lnTo>
                    <a:pt x="5383026" y="224199"/>
                  </a:lnTo>
                  <a:lnTo>
                    <a:pt x="5426078" y="239462"/>
                  </a:lnTo>
                  <a:lnTo>
                    <a:pt x="5468905" y="255195"/>
                  </a:lnTo>
                  <a:lnTo>
                    <a:pt x="5511505" y="271395"/>
                  </a:lnTo>
                  <a:lnTo>
                    <a:pt x="5553874" y="288058"/>
                  </a:lnTo>
                  <a:lnTo>
                    <a:pt x="5596008" y="305183"/>
                  </a:lnTo>
                  <a:lnTo>
                    <a:pt x="5637906" y="322765"/>
                  </a:lnTo>
                  <a:lnTo>
                    <a:pt x="5679563" y="340801"/>
                  </a:lnTo>
                  <a:lnTo>
                    <a:pt x="5720977" y="359289"/>
                  </a:lnTo>
                  <a:lnTo>
                    <a:pt x="5762145" y="378225"/>
                  </a:lnTo>
                  <a:lnTo>
                    <a:pt x="5803063" y="397606"/>
                  </a:lnTo>
                  <a:lnTo>
                    <a:pt x="5843728" y="417430"/>
                  </a:lnTo>
                  <a:lnTo>
                    <a:pt x="5884138" y="437692"/>
                  </a:lnTo>
                  <a:lnTo>
                    <a:pt x="5924289" y="458390"/>
                  </a:lnTo>
                  <a:lnTo>
                    <a:pt x="5964178" y="479521"/>
                  </a:lnTo>
                  <a:lnTo>
                    <a:pt x="6003801" y="501082"/>
                  </a:lnTo>
                  <a:lnTo>
                    <a:pt x="6043157" y="523069"/>
                  </a:lnTo>
                  <a:lnTo>
                    <a:pt x="6082241" y="545480"/>
                  </a:lnTo>
                  <a:lnTo>
                    <a:pt x="6121051" y="568311"/>
                  </a:lnTo>
                  <a:lnTo>
                    <a:pt x="6159583" y="591559"/>
                  </a:lnTo>
                  <a:lnTo>
                    <a:pt x="6197835" y="615221"/>
                  </a:lnTo>
                  <a:lnTo>
                    <a:pt x="6235803" y="639295"/>
                  </a:lnTo>
                  <a:lnTo>
                    <a:pt x="6273485" y="663776"/>
                  </a:lnTo>
                  <a:lnTo>
                    <a:pt x="6310876" y="688662"/>
                  </a:lnTo>
                  <a:lnTo>
                    <a:pt x="6347974" y="713950"/>
                  </a:lnTo>
                  <a:lnTo>
                    <a:pt x="6384777" y="739637"/>
                  </a:lnTo>
                  <a:lnTo>
                    <a:pt x="6421279" y="765719"/>
                  </a:lnTo>
                  <a:lnTo>
                    <a:pt x="6457480" y="792193"/>
                  </a:lnTo>
                  <a:lnTo>
                    <a:pt x="6493375" y="819057"/>
                  </a:lnTo>
                  <a:lnTo>
                    <a:pt x="6528962" y="846306"/>
                  </a:lnTo>
                  <a:lnTo>
                    <a:pt x="6564237" y="873939"/>
                  </a:lnTo>
                  <a:lnTo>
                    <a:pt x="6599197" y="901952"/>
                  </a:lnTo>
                  <a:lnTo>
                    <a:pt x="6633840" y="930342"/>
                  </a:lnTo>
                  <a:lnTo>
                    <a:pt x="6668161" y="959105"/>
                  </a:lnTo>
                  <a:lnTo>
                    <a:pt x="6702158" y="988240"/>
                  </a:lnTo>
                  <a:lnTo>
                    <a:pt x="6735828" y="1017741"/>
                  </a:lnTo>
                  <a:lnTo>
                    <a:pt x="6769168" y="1047608"/>
                  </a:lnTo>
                  <a:lnTo>
                    <a:pt x="6802175" y="1077835"/>
                  </a:lnTo>
                  <a:lnTo>
                    <a:pt x="6834845" y="1108421"/>
                  </a:lnTo>
                  <a:lnTo>
                    <a:pt x="6867175" y="1139362"/>
                  </a:lnTo>
                  <a:lnTo>
                    <a:pt x="6899163" y="1170655"/>
                  </a:lnTo>
                  <a:lnTo>
                    <a:pt x="6930804" y="1202296"/>
                  </a:lnTo>
                  <a:lnTo>
                    <a:pt x="6962097" y="1234284"/>
                  </a:lnTo>
                  <a:lnTo>
                    <a:pt x="6993038" y="1266614"/>
                  </a:lnTo>
                  <a:lnTo>
                    <a:pt x="7023624" y="1299284"/>
                  </a:lnTo>
                  <a:lnTo>
                    <a:pt x="7053852" y="1332291"/>
                  </a:lnTo>
                  <a:lnTo>
                    <a:pt x="7083718" y="1365631"/>
                  </a:lnTo>
                  <a:lnTo>
                    <a:pt x="7113219" y="1399301"/>
                  </a:lnTo>
                  <a:lnTo>
                    <a:pt x="7142354" y="1433298"/>
                  </a:lnTo>
                  <a:lnTo>
                    <a:pt x="7171117" y="1467620"/>
                  </a:lnTo>
                  <a:lnTo>
                    <a:pt x="7199507" y="1502262"/>
                  </a:lnTo>
                  <a:lnTo>
                    <a:pt x="7227520" y="1537222"/>
                  </a:lnTo>
                  <a:lnTo>
                    <a:pt x="7255153" y="1572497"/>
                  </a:lnTo>
                  <a:lnTo>
                    <a:pt x="7282403" y="1608084"/>
                  </a:lnTo>
                  <a:lnTo>
                    <a:pt x="7309266" y="1643979"/>
                  </a:lnTo>
                  <a:lnTo>
                    <a:pt x="7335741" y="1680180"/>
                  </a:lnTo>
                  <a:lnTo>
                    <a:pt x="7361822" y="1716683"/>
                  </a:lnTo>
                  <a:lnTo>
                    <a:pt x="7387509" y="1753485"/>
                  </a:lnTo>
                  <a:lnTo>
                    <a:pt x="7412797" y="1790583"/>
                  </a:lnTo>
                  <a:lnTo>
                    <a:pt x="7437683" y="1827974"/>
                  </a:lnTo>
                  <a:lnTo>
                    <a:pt x="7462164" y="1865656"/>
                  </a:lnTo>
                  <a:lnTo>
                    <a:pt x="7486238" y="1903624"/>
                  </a:lnTo>
                  <a:lnTo>
                    <a:pt x="7509900" y="1941876"/>
                  </a:lnTo>
                  <a:lnTo>
                    <a:pt x="7533148" y="1980408"/>
                  </a:lnTo>
                  <a:lnTo>
                    <a:pt x="7555979" y="2019218"/>
                  </a:lnTo>
                  <a:lnTo>
                    <a:pt x="7578390" y="2058302"/>
                  </a:lnTo>
                  <a:lnTo>
                    <a:pt x="7600377" y="2097658"/>
                  </a:lnTo>
                  <a:lnTo>
                    <a:pt x="7621938" y="2137281"/>
                  </a:lnTo>
                  <a:lnTo>
                    <a:pt x="7643069" y="2177170"/>
                  </a:lnTo>
                  <a:lnTo>
                    <a:pt x="7663767" y="2217321"/>
                  </a:lnTo>
                  <a:lnTo>
                    <a:pt x="7684029" y="2257731"/>
                  </a:lnTo>
                  <a:lnTo>
                    <a:pt x="7703853" y="2298396"/>
                  </a:lnTo>
                  <a:lnTo>
                    <a:pt x="7723234" y="2339314"/>
                  </a:lnTo>
                  <a:lnTo>
                    <a:pt x="7742170" y="2380482"/>
                  </a:lnTo>
                  <a:lnTo>
                    <a:pt x="7760658" y="2421896"/>
                  </a:lnTo>
                  <a:lnTo>
                    <a:pt x="7778695" y="2463553"/>
                  </a:lnTo>
                  <a:lnTo>
                    <a:pt x="7796276" y="2505451"/>
                  </a:lnTo>
                  <a:lnTo>
                    <a:pt x="7813401" y="2547585"/>
                  </a:lnTo>
                  <a:lnTo>
                    <a:pt x="7830064" y="2589954"/>
                  </a:lnTo>
                  <a:lnTo>
                    <a:pt x="7846264" y="2632554"/>
                  </a:lnTo>
                  <a:lnTo>
                    <a:pt x="7861997" y="2675381"/>
                  </a:lnTo>
                  <a:lnTo>
                    <a:pt x="7877260" y="2718433"/>
                  </a:lnTo>
                  <a:lnTo>
                    <a:pt x="7892050" y="2761707"/>
                  </a:lnTo>
                  <a:lnTo>
                    <a:pt x="7906363" y="2805200"/>
                  </a:lnTo>
                  <a:lnTo>
                    <a:pt x="7920197" y="2848907"/>
                  </a:lnTo>
                  <a:lnTo>
                    <a:pt x="7933549" y="2892827"/>
                  </a:lnTo>
                  <a:lnTo>
                    <a:pt x="7946415" y="2936956"/>
                  </a:lnTo>
                  <a:lnTo>
                    <a:pt x="7958792" y="2981291"/>
                  </a:lnTo>
                  <a:lnTo>
                    <a:pt x="7970678" y="3025830"/>
                  </a:lnTo>
                  <a:lnTo>
                    <a:pt x="7982069" y="3070568"/>
                  </a:lnTo>
                  <a:lnTo>
                    <a:pt x="7992961" y="3115502"/>
                  </a:lnTo>
                  <a:lnTo>
                    <a:pt x="8003353" y="3160631"/>
                  </a:lnTo>
                  <a:lnTo>
                    <a:pt x="8013241" y="3205950"/>
                  </a:lnTo>
                  <a:lnTo>
                    <a:pt x="8022621" y="3251456"/>
                  </a:lnTo>
                  <a:lnTo>
                    <a:pt x="8031491" y="3297147"/>
                  </a:lnTo>
                  <a:lnTo>
                    <a:pt x="8039847" y="3343019"/>
                  </a:lnTo>
                  <a:lnTo>
                    <a:pt x="8047687" y="3389069"/>
                  </a:lnTo>
                  <a:lnTo>
                    <a:pt x="8055007" y="3435294"/>
                  </a:lnTo>
                  <a:lnTo>
                    <a:pt x="8061804" y="3481691"/>
                  </a:lnTo>
                  <a:lnTo>
                    <a:pt x="8068075" y="3528257"/>
                  </a:lnTo>
                  <a:lnTo>
                    <a:pt x="8073817" y="3574988"/>
                  </a:lnTo>
                  <a:lnTo>
                    <a:pt x="8079028" y="3621882"/>
                  </a:lnTo>
                  <a:lnTo>
                    <a:pt x="8083702" y="3668936"/>
                  </a:lnTo>
                  <a:lnTo>
                    <a:pt x="8087839" y="3716146"/>
                  </a:lnTo>
                  <a:lnTo>
                    <a:pt x="8091434" y="3763509"/>
                  </a:lnTo>
                  <a:lnTo>
                    <a:pt x="8094484" y="3811022"/>
                  </a:lnTo>
                  <a:lnTo>
                    <a:pt x="8096987" y="3858683"/>
                  </a:lnTo>
                  <a:lnTo>
                    <a:pt x="8098939" y="3906487"/>
                  </a:lnTo>
                  <a:lnTo>
                    <a:pt x="8100337" y="3954433"/>
                  </a:lnTo>
                  <a:lnTo>
                    <a:pt x="8101178" y="4002516"/>
                  </a:lnTo>
                  <a:lnTo>
                    <a:pt x="8101460" y="4050733"/>
                  </a:lnTo>
                  <a:close/>
                </a:path>
              </a:pathLst>
            </a:custGeom>
            <a:ln w="7880">
              <a:solidFill>
                <a:srgbClr val="000002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279074" y="7302159"/>
              <a:ext cx="239403" cy="239403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10506516" y="7421861"/>
              <a:ext cx="4365625" cy="0"/>
            </a:xfrm>
            <a:custGeom>
              <a:avLst/>
              <a:gdLst/>
              <a:ahLst/>
              <a:cxnLst/>
              <a:rect l="l" t="t" r="r" b="b"/>
              <a:pathLst>
                <a:path w="4365625" h="0">
                  <a:moveTo>
                    <a:pt x="0" y="0"/>
                  </a:moveTo>
                  <a:lnTo>
                    <a:pt x="4365394" y="0"/>
                  </a:lnTo>
                </a:path>
              </a:pathLst>
            </a:custGeom>
            <a:ln w="7880">
              <a:solidFill>
                <a:srgbClr val="00000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4830402" y="4617178"/>
              <a:ext cx="3283585" cy="5610225"/>
            </a:xfrm>
            <a:custGeom>
              <a:avLst/>
              <a:gdLst/>
              <a:ahLst/>
              <a:cxnLst/>
              <a:rect l="l" t="t" r="r" b="b"/>
              <a:pathLst>
                <a:path w="3283584" h="5610225">
                  <a:moveTo>
                    <a:pt x="0" y="2804682"/>
                  </a:moveTo>
                  <a:lnTo>
                    <a:pt x="3283104" y="0"/>
                  </a:lnTo>
                </a:path>
                <a:path w="3283584" h="5610225">
                  <a:moveTo>
                    <a:pt x="0" y="2804682"/>
                  </a:moveTo>
                  <a:lnTo>
                    <a:pt x="3283411" y="5609672"/>
                  </a:lnTo>
                </a:path>
              </a:pathLst>
            </a:custGeom>
            <a:ln w="7880">
              <a:solidFill>
                <a:srgbClr val="00000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4274164" y="6538084"/>
              <a:ext cx="1447800" cy="1720214"/>
            </a:xfrm>
            <a:custGeom>
              <a:avLst/>
              <a:gdLst/>
              <a:ahLst/>
              <a:cxnLst/>
              <a:rect l="l" t="t" r="r" b="b"/>
              <a:pathLst>
                <a:path w="1447800" h="1720215">
                  <a:moveTo>
                    <a:pt x="833142" y="0"/>
                  </a:moveTo>
                  <a:lnTo>
                    <a:pt x="818029" y="0"/>
                  </a:lnTo>
                  <a:lnTo>
                    <a:pt x="767744" y="1956"/>
                  </a:lnTo>
                  <a:lnTo>
                    <a:pt x="716356" y="8075"/>
                  </a:lnTo>
                  <a:lnTo>
                    <a:pt x="666137" y="18256"/>
                  </a:lnTo>
                  <a:lnTo>
                    <a:pt x="617129" y="32485"/>
                  </a:lnTo>
                  <a:lnTo>
                    <a:pt x="569376" y="50747"/>
                  </a:lnTo>
                  <a:lnTo>
                    <a:pt x="522919" y="73029"/>
                  </a:lnTo>
                  <a:lnTo>
                    <a:pt x="477802" y="99315"/>
                  </a:lnTo>
                  <a:lnTo>
                    <a:pt x="434067" y="129591"/>
                  </a:lnTo>
                  <a:lnTo>
                    <a:pt x="391680" y="164227"/>
                  </a:lnTo>
                  <a:lnTo>
                    <a:pt x="353346" y="201556"/>
                  </a:lnTo>
                  <a:lnTo>
                    <a:pt x="319100" y="241529"/>
                  </a:lnTo>
                  <a:lnTo>
                    <a:pt x="288974" y="284095"/>
                  </a:lnTo>
                  <a:lnTo>
                    <a:pt x="263004" y="329207"/>
                  </a:lnTo>
                  <a:lnTo>
                    <a:pt x="241225" y="376815"/>
                  </a:lnTo>
                  <a:lnTo>
                    <a:pt x="223670" y="426868"/>
                  </a:lnTo>
                  <a:lnTo>
                    <a:pt x="207876" y="474703"/>
                  </a:lnTo>
                  <a:lnTo>
                    <a:pt x="189376" y="522246"/>
                  </a:lnTo>
                  <a:lnTo>
                    <a:pt x="168074" y="569710"/>
                  </a:lnTo>
                  <a:lnTo>
                    <a:pt x="143874" y="617311"/>
                  </a:lnTo>
                  <a:lnTo>
                    <a:pt x="116679" y="665264"/>
                  </a:lnTo>
                  <a:lnTo>
                    <a:pt x="88363" y="708918"/>
                  </a:lnTo>
                  <a:lnTo>
                    <a:pt x="63315" y="745358"/>
                  </a:lnTo>
                  <a:lnTo>
                    <a:pt x="44371" y="771634"/>
                  </a:lnTo>
                  <a:lnTo>
                    <a:pt x="37712" y="780971"/>
                  </a:lnTo>
                  <a:lnTo>
                    <a:pt x="9024" y="830634"/>
                  </a:lnTo>
                  <a:lnTo>
                    <a:pt x="94" y="890077"/>
                  </a:lnTo>
                  <a:lnTo>
                    <a:pt x="0" y="894438"/>
                  </a:lnTo>
                  <a:lnTo>
                    <a:pt x="7040" y="925921"/>
                  </a:lnTo>
                  <a:lnTo>
                    <a:pt x="42076" y="979265"/>
                  </a:lnTo>
                  <a:lnTo>
                    <a:pt x="100351" y="1012762"/>
                  </a:lnTo>
                  <a:lnTo>
                    <a:pt x="104134" y="1013952"/>
                  </a:lnTo>
                  <a:lnTo>
                    <a:pt x="99066" y="1041507"/>
                  </a:lnTo>
                  <a:lnTo>
                    <a:pt x="90086" y="1091412"/>
                  </a:lnTo>
                  <a:lnTo>
                    <a:pt x="82581" y="1147232"/>
                  </a:lnTo>
                  <a:lnTo>
                    <a:pt x="83384" y="1191869"/>
                  </a:lnTo>
                  <a:lnTo>
                    <a:pt x="93616" y="1237994"/>
                  </a:lnTo>
                  <a:lnTo>
                    <a:pt x="112600" y="1276755"/>
                  </a:lnTo>
                  <a:lnTo>
                    <a:pt x="140005" y="1310260"/>
                  </a:lnTo>
                  <a:lnTo>
                    <a:pt x="175347" y="1337744"/>
                  </a:lnTo>
                  <a:lnTo>
                    <a:pt x="218170" y="1358495"/>
                  </a:lnTo>
                  <a:lnTo>
                    <a:pt x="380165" y="1393413"/>
                  </a:lnTo>
                  <a:lnTo>
                    <a:pt x="381330" y="1410468"/>
                  </a:lnTo>
                  <a:lnTo>
                    <a:pt x="384870" y="1467086"/>
                  </a:lnTo>
                  <a:lnTo>
                    <a:pt x="386912" y="1517589"/>
                  </a:lnTo>
                  <a:lnTo>
                    <a:pt x="388195" y="1562288"/>
                  </a:lnTo>
                  <a:lnTo>
                    <a:pt x="395557" y="1608695"/>
                  </a:lnTo>
                  <a:lnTo>
                    <a:pt x="413853" y="1648254"/>
                  </a:lnTo>
                  <a:lnTo>
                    <a:pt x="442110" y="1679871"/>
                  </a:lnTo>
                  <a:lnTo>
                    <a:pt x="479357" y="1702450"/>
                  </a:lnTo>
                  <a:lnTo>
                    <a:pt x="524619" y="1714898"/>
                  </a:lnTo>
                  <a:lnTo>
                    <a:pt x="569780" y="1718323"/>
                  </a:lnTo>
                  <a:lnTo>
                    <a:pt x="570275" y="1718323"/>
                  </a:lnTo>
                  <a:lnTo>
                    <a:pt x="591167" y="1719087"/>
                  </a:lnTo>
                  <a:lnTo>
                    <a:pt x="613789" y="1719586"/>
                  </a:lnTo>
                  <a:lnTo>
                    <a:pt x="636331" y="1719752"/>
                  </a:lnTo>
                  <a:lnTo>
                    <a:pt x="669106" y="1719394"/>
                  </a:lnTo>
                  <a:lnTo>
                    <a:pt x="701731" y="1718323"/>
                  </a:lnTo>
                  <a:lnTo>
                    <a:pt x="732501" y="1716632"/>
                  </a:lnTo>
                  <a:lnTo>
                    <a:pt x="732965" y="1716632"/>
                  </a:lnTo>
                  <a:lnTo>
                    <a:pt x="815659" y="1708888"/>
                  </a:lnTo>
                  <a:lnTo>
                    <a:pt x="864761" y="1702272"/>
                  </a:lnTo>
                  <a:lnTo>
                    <a:pt x="913356" y="1694224"/>
                  </a:lnTo>
                  <a:lnTo>
                    <a:pt x="961410" y="1684750"/>
                  </a:lnTo>
                  <a:lnTo>
                    <a:pt x="1008891" y="1673858"/>
                  </a:lnTo>
                  <a:lnTo>
                    <a:pt x="1055768" y="1661555"/>
                  </a:lnTo>
                  <a:lnTo>
                    <a:pt x="1102009" y="1647848"/>
                  </a:lnTo>
                  <a:lnTo>
                    <a:pt x="1147581" y="1632744"/>
                  </a:lnTo>
                  <a:lnTo>
                    <a:pt x="1192452" y="1616252"/>
                  </a:lnTo>
                  <a:lnTo>
                    <a:pt x="1231382" y="1595533"/>
                  </a:lnTo>
                  <a:lnTo>
                    <a:pt x="1262405" y="1567185"/>
                  </a:lnTo>
                  <a:lnTo>
                    <a:pt x="1284748" y="1532401"/>
                  </a:lnTo>
                  <a:lnTo>
                    <a:pt x="1297636" y="1492375"/>
                  </a:lnTo>
                  <a:lnTo>
                    <a:pt x="1300272" y="1448671"/>
                  </a:lnTo>
                  <a:lnTo>
                    <a:pt x="1300295" y="1448299"/>
                  </a:lnTo>
                  <a:lnTo>
                    <a:pt x="1299595" y="1439214"/>
                  </a:lnTo>
                  <a:lnTo>
                    <a:pt x="1298689" y="1430541"/>
                  </a:lnTo>
                  <a:lnTo>
                    <a:pt x="1298605" y="1429875"/>
                  </a:lnTo>
                  <a:lnTo>
                    <a:pt x="673124" y="1429875"/>
                  </a:lnTo>
                  <a:lnTo>
                    <a:pt x="653983" y="1275468"/>
                  </a:lnTo>
                  <a:lnTo>
                    <a:pt x="643382" y="1229843"/>
                  </a:lnTo>
                  <a:lnTo>
                    <a:pt x="623893" y="1191869"/>
                  </a:lnTo>
                  <a:lnTo>
                    <a:pt x="595753" y="1161812"/>
                  </a:lnTo>
                  <a:lnTo>
                    <a:pt x="559204" y="1139939"/>
                  </a:lnTo>
                  <a:lnTo>
                    <a:pt x="514485" y="1126514"/>
                  </a:lnTo>
                  <a:lnTo>
                    <a:pt x="377171" y="1101092"/>
                  </a:lnTo>
                  <a:lnTo>
                    <a:pt x="380440" y="1083263"/>
                  </a:lnTo>
                  <a:lnTo>
                    <a:pt x="383725" y="1065492"/>
                  </a:lnTo>
                  <a:lnTo>
                    <a:pt x="390292" y="1030240"/>
                  </a:lnTo>
                  <a:lnTo>
                    <a:pt x="405183" y="949924"/>
                  </a:lnTo>
                  <a:lnTo>
                    <a:pt x="406446" y="942446"/>
                  </a:lnTo>
                  <a:lnTo>
                    <a:pt x="407579" y="934618"/>
                  </a:lnTo>
                  <a:lnTo>
                    <a:pt x="408534" y="926252"/>
                  </a:lnTo>
                  <a:lnTo>
                    <a:pt x="408131" y="894438"/>
                  </a:lnTo>
                  <a:lnTo>
                    <a:pt x="408075" y="890077"/>
                  </a:lnTo>
                  <a:lnTo>
                    <a:pt x="400205" y="856523"/>
                  </a:lnTo>
                  <a:lnTo>
                    <a:pt x="385520" y="826397"/>
                  </a:lnTo>
                  <a:lnTo>
                    <a:pt x="364617" y="800506"/>
                  </a:lnTo>
                  <a:lnTo>
                    <a:pt x="370536" y="791183"/>
                  </a:lnTo>
                  <a:lnTo>
                    <a:pt x="398343" y="745034"/>
                  </a:lnTo>
                  <a:lnTo>
                    <a:pt x="422390" y="700169"/>
                  </a:lnTo>
                  <a:lnTo>
                    <a:pt x="442835" y="656268"/>
                  </a:lnTo>
                  <a:lnTo>
                    <a:pt x="459835" y="613009"/>
                  </a:lnTo>
                  <a:lnTo>
                    <a:pt x="473374" y="571136"/>
                  </a:lnTo>
                  <a:lnTo>
                    <a:pt x="480792" y="546330"/>
                  </a:lnTo>
                  <a:lnTo>
                    <a:pt x="484035" y="535766"/>
                  </a:lnTo>
                  <a:lnTo>
                    <a:pt x="510408" y="469493"/>
                  </a:lnTo>
                  <a:lnTo>
                    <a:pt x="534619" y="428626"/>
                  </a:lnTo>
                  <a:lnTo>
                    <a:pt x="563516" y="392950"/>
                  </a:lnTo>
                  <a:lnTo>
                    <a:pt x="597294" y="362286"/>
                  </a:lnTo>
                  <a:lnTo>
                    <a:pt x="636150" y="336457"/>
                  </a:lnTo>
                  <a:lnTo>
                    <a:pt x="680279" y="315285"/>
                  </a:lnTo>
                  <a:lnTo>
                    <a:pt x="729878" y="298593"/>
                  </a:lnTo>
                  <a:lnTo>
                    <a:pt x="779973" y="287915"/>
                  </a:lnTo>
                  <a:lnTo>
                    <a:pt x="827775" y="284400"/>
                  </a:lnTo>
                  <a:lnTo>
                    <a:pt x="1343900" y="284400"/>
                  </a:lnTo>
                  <a:lnTo>
                    <a:pt x="1319021" y="249618"/>
                  </a:lnTo>
                  <a:lnTo>
                    <a:pt x="1288105" y="212732"/>
                  </a:lnTo>
                  <a:lnTo>
                    <a:pt x="1253911" y="177605"/>
                  </a:lnTo>
                  <a:lnTo>
                    <a:pt x="1216448" y="144257"/>
                  </a:lnTo>
                  <a:lnTo>
                    <a:pt x="1174144" y="111801"/>
                  </a:lnTo>
                  <a:lnTo>
                    <a:pt x="1130381" y="83442"/>
                  </a:lnTo>
                  <a:lnTo>
                    <a:pt x="1085203" y="59194"/>
                  </a:lnTo>
                  <a:lnTo>
                    <a:pt x="1038655" y="39074"/>
                  </a:lnTo>
                  <a:lnTo>
                    <a:pt x="990780" y="23097"/>
                  </a:lnTo>
                  <a:lnTo>
                    <a:pt x="941621" y="11278"/>
                  </a:lnTo>
                  <a:lnTo>
                    <a:pt x="891222" y="3635"/>
                  </a:lnTo>
                  <a:lnTo>
                    <a:pt x="839627" y="181"/>
                  </a:lnTo>
                  <a:lnTo>
                    <a:pt x="833142" y="0"/>
                  </a:lnTo>
                  <a:close/>
                </a:path>
                <a:path w="1447800" h="1720215">
                  <a:moveTo>
                    <a:pt x="1343900" y="284400"/>
                  </a:moveTo>
                  <a:lnTo>
                    <a:pt x="827775" y="284400"/>
                  </a:lnTo>
                  <a:lnTo>
                    <a:pt x="844818" y="284863"/>
                  </a:lnTo>
                  <a:lnTo>
                    <a:pt x="861679" y="286261"/>
                  </a:lnTo>
                  <a:lnTo>
                    <a:pt x="937765" y="304573"/>
                  </a:lnTo>
                  <a:lnTo>
                    <a:pt x="978321" y="323233"/>
                  </a:lnTo>
                  <a:lnTo>
                    <a:pt x="1017286" y="348044"/>
                  </a:lnTo>
                  <a:lnTo>
                    <a:pt x="1054941" y="379161"/>
                  </a:lnTo>
                  <a:lnTo>
                    <a:pt x="1089853" y="415621"/>
                  </a:lnTo>
                  <a:lnTo>
                    <a:pt x="1118196" y="454402"/>
                  </a:lnTo>
                  <a:lnTo>
                    <a:pt x="1140030" y="495635"/>
                  </a:lnTo>
                  <a:lnTo>
                    <a:pt x="1155413" y="539452"/>
                  </a:lnTo>
                  <a:lnTo>
                    <a:pt x="1164404" y="585985"/>
                  </a:lnTo>
                  <a:lnTo>
                    <a:pt x="1167062" y="635366"/>
                  </a:lnTo>
                  <a:lnTo>
                    <a:pt x="1164382" y="672523"/>
                  </a:lnTo>
                  <a:lnTo>
                    <a:pt x="1157029" y="710608"/>
                  </a:lnTo>
                  <a:lnTo>
                    <a:pt x="1144935" y="749894"/>
                  </a:lnTo>
                  <a:lnTo>
                    <a:pt x="1128031" y="790655"/>
                  </a:lnTo>
                  <a:lnTo>
                    <a:pt x="1105174" y="842284"/>
                  </a:lnTo>
                  <a:lnTo>
                    <a:pt x="1084815" y="893415"/>
                  </a:lnTo>
                  <a:lnTo>
                    <a:pt x="1066919" y="944166"/>
                  </a:lnTo>
                  <a:lnTo>
                    <a:pt x="1051450" y="994652"/>
                  </a:lnTo>
                  <a:lnTo>
                    <a:pt x="1038372" y="1044989"/>
                  </a:lnTo>
                  <a:lnTo>
                    <a:pt x="1027651" y="1095292"/>
                  </a:lnTo>
                  <a:lnTo>
                    <a:pt x="1019251" y="1145679"/>
                  </a:lnTo>
                  <a:lnTo>
                    <a:pt x="1013575" y="1191869"/>
                  </a:lnTo>
                  <a:lnTo>
                    <a:pt x="1009834" y="1237994"/>
                  </a:lnTo>
                  <a:lnTo>
                    <a:pt x="1008024" y="1284072"/>
                  </a:lnTo>
                  <a:lnTo>
                    <a:pt x="1008146" y="1330007"/>
                  </a:lnTo>
                  <a:lnTo>
                    <a:pt x="1010166" y="1374871"/>
                  </a:lnTo>
                  <a:lnTo>
                    <a:pt x="1010204" y="1375729"/>
                  </a:lnTo>
                  <a:lnTo>
                    <a:pt x="996022" y="1379850"/>
                  </a:lnTo>
                  <a:lnTo>
                    <a:pt x="953915" y="1391072"/>
                  </a:lnTo>
                  <a:lnTo>
                    <a:pt x="907401" y="1401572"/>
                  </a:lnTo>
                  <a:lnTo>
                    <a:pt x="860697" y="1410468"/>
                  </a:lnTo>
                  <a:lnTo>
                    <a:pt x="813859" y="1417752"/>
                  </a:lnTo>
                  <a:lnTo>
                    <a:pt x="766946" y="1423419"/>
                  </a:lnTo>
                  <a:lnTo>
                    <a:pt x="720015" y="1427462"/>
                  </a:lnTo>
                  <a:lnTo>
                    <a:pt x="673124" y="1429875"/>
                  </a:lnTo>
                  <a:lnTo>
                    <a:pt x="1298605" y="1429875"/>
                  </a:lnTo>
                  <a:lnTo>
                    <a:pt x="1297644" y="1422204"/>
                  </a:lnTo>
                  <a:lnTo>
                    <a:pt x="1296528" y="1414130"/>
                  </a:lnTo>
                  <a:lnTo>
                    <a:pt x="1295417" y="1405871"/>
                  </a:lnTo>
                  <a:lnTo>
                    <a:pt x="1289579" y="1348960"/>
                  </a:lnTo>
                  <a:lnTo>
                    <a:pt x="1287395" y="1297192"/>
                  </a:lnTo>
                  <a:lnTo>
                    <a:pt x="1288860" y="1249688"/>
                  </a:lnTo>
                  <a:lnTo>
                    <a:pt x="1293967" y="1205569"/>
                  </a:lnTo>
                  <a:lnTo>
                    <a:pt x="1302781" y="1158325"/>
                  </a:lnTo>
                  <a:lnTo>
                    <a:pt x="1313941" y="1111096"/>
                  </a:lnTo>
                  <a:lnTo>
                    <a:pt x="1327494" y="1063735"/>
                  </a:lnTo>
                  <a:lnTo>
                    <a:pt x="1343486" y="1016095"/>
                  </a:lnTo>
                  <a:lnTo>
                    <a:pt x="1361962" y="968028"/>
                  </a:lnTo>
                  <a:lnTo>
                    <a:pt x="1382967" y="919388"/>
                  </a:lnTo>
                  <a:lnTo>
                    <a:pt x="1404978" y="866340"/>
                  </a:lnTo>
                  <a:lnTo>
                    <a:pt x="1422420" y="813818"/>
                  </a:lnTo>
                  <a:lnTo>
                    <a:pt x="1435327" y="761658"/>
                  </a:lnTo>
                  <a:lnTo>
                    <a:pt x="1443730" y="709696"/>
                  </a:lnTo>
                  <a:lnTo>
                    <a:pt x="1447663" y="657768"/>
                  </a:lnTo>
                  <a:lnTo>
                    <a:pt x="1447272" y="617311"/>
                  </a:lnTo>
                  <a:lnTo>
                    <a:pt x="1447160" y="605712"/>
                  </a:lnTo>
                  <a:lnTo>
                    <a:pt x="1442822" y="555450"/>
                  </a:lnTo>
                  <a:lnTo>
                    <a:pt x="1435128" y="506792"/>
                  </a:lnTo>
                  <a:lnTo>
                    <a:pt x="1424086" y="459757"/>
                  </a:lnTo>
                  <a:lnTo>
                    <a:pt x="1409708" y="414366"/>
                  </a:lnTo>
                  <a:lnTo>
                    <a:pt x="1392002" y="370637"/>
                  </a:lnTo>
                  <a:lnTo>
                    <a:pt x="1370980" y="328590"/>
                  </a:lnTo>
                  <a:lnTo>
                    <a:pt x="1346649" y="288243"/>
                  </a:lnTo>
                  <a:lnTo>
                    <a:pt x="1343900" y="28440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4179131" y="6448519"/>
              <a:ext cx="1638935" cy="1905000"/>
            </a:xfrm>
            <a:custGeom>
              <a:avLst/>
              <a:gdLst/>
              <a:ahLst/>
              <a:cxnLst/>
              <a:rect l="l" t="t" r="r" b="b"/>
              <a:pathLst>
                <a:path w="1638934" h="1905000">
                  <a:moveTo>
                    <a:pt x="1357769" y="736600"/>
                  </a:moveTo>
                  <a:lnTo>
                    <a:pt x="1355280" y="673100"/>
                  </a:lnTo>
                  <a:lnTo>
                    <a:pt x="1346784" y="622300"/>
                  </a:lnTo>
                  <a:lnTo>
                    <a:pt x="1332306" y="571500"/>
                  </a:lnTo>
                  <a:lnTo>
                    <a:pt x="1311859" y="533400"/>
                  </a:lnTo>
                  <a:lnTo>
                    <a:pt x="1285468" y="482600"/>
                  </a:lnTo>
                  <a:lnTo>
                    <a:pt x="1253147" y="444500"/>
                  </a:lnTo>
                  <a:lnTo>
                    <a:pt x="1177061" y="368300"/>
                  </a:lnTo>
                  <a:lnTo>
                    <a:pt x="1137920" y="342900"/>
                  </a:lnTo>
                  <a:lnTo>
                    <a:pt x="1097356" y="330200"/>
                  </a:lnTo>
                  <a:lnTo>
                    <a:pt x="1055192" y="304800"/>
                  </a:lnTo>
                  <a:lnTo>
                    <a:pt x="1011237" y="292100"/>
                  </a:lnTo>
                  <a:lnTo>
                    <a:pt x="1008913" y="292100"/>
                  </a:lnTo>
                  <a:lnTo>
                    <a:pt x="1008913" y="1338935"/>
                  </a:lnTo>
                  <a:lnTo>
                    <a:pt x="1007999" y="1358900"/>
                  </a:lnTo>
                  <a:lnTo>
                    <a:pt x="1007186" y="1397000"/>
                  </a:lnTo>
                  <a:lnTo>
                    <a:pt x="968540" y="1409700"/>
                  </a:lnTo>
                  <a:lnTo>
                    <a:pt x="929754" y="1409700"/>
                  </a:lnTo>
                  <a:lnTo>
                    <a:pt x="890879" y="1422400"/>
                  </a:lnTo>
                  <a:lnTo>
                    <a:pt x="851966" y="1422400"/>
                  </a:lnTo>
                  <a:lnTo>
                    <a:pt x="843953" y="1358900"/>
                  </a:lnTo>
                  <a:lnTo>
                    <a:pt x="833577" y="1308100"/>
                  </a:lnTo>
                  <a:lnTo>
                    <a:pt x="817499" y="1262291"/>
                  </a:lnTo>
                  <a:lnTo>
                    <a:pt x="1008913" y="1338935"/>
                  </a:lnTo>
                  <a:lnTo>
                    <a:pt x="1008913" y="292100"/>
                  </a:lnTo>
                  <a:lnTo>
                    <a:pt x="967257" y="292100"/>
                  </a:lnTo>
                  <a:lnTo>
                    <a:pt x="945108" y="279400"/>
                  </a:lnTo>
                  <a:lnTo>
                    <a:pt x="892606" y="279400"/>
                  </a:lnTo>
                  <a:lnTo>
                    <a:pt x="862012" y="292100"/>
                  </a:lnTo>
                  <a:lnTo>
                    <a:pt x="830948" y="292100"/>
                  </a:lnTo>
                  <a:lnTo>
                    <a:pt x="799363" y="304800"/>
                  </a:lnTo>
                  <a:lnTo>
                    <a:pt x="750417" y="317500"/>
                  </a:lnTo>
                  <a:lnTo>
                    <a:pt x="705383" y="342900"/>
                  </a:lnTo>
                  <a:lnTo>
                    <a:pt x="697763" y="345262"/>
                  </a:lnTo>
                  <a:lnTo>
                    <a:pt x="697763" y="1154925"/>
                  </a:lnTo>
                  <a:lnTo>
                    <a:pt x="677100" y="1143000"/>
                  </a:lnTo>
                  <a:lnTo>
                    <a:pt x="627367" y="1130300"/>
                  </a:lnTo>
                  <a:lnTo>
                    <a:pt x="583704" y="1117600"/>
                  </a:lnTo>
                  <a:lnTo>
                    <a:pt x="594321" y="1066800"/>
                  </a:lnTo>
                  <a:lnTo>
                    <a:pt x="597408" y="1041400"/>
                  </a:lnTo>
                  <a:lnTo>
                    <a:pt x="598843" y="1028700"/>
                  </a:lnTo>
                  <a:lnTo>
                    <a:pt x="598868" y="1027277"/>
                  </a:lnTo>
                  <a:lnTo>
                    <a:pt x="697763" y="1154925"/>
                  </a:lnTo>
                  <a:lnTo>
                    <a:pt x="697763" y="345262"/>
                  </a:lnTo>
                  <a:lnTo>
                    <a:pt x="664210" y="355600"/>
                  </a:lnTo>
                  <a:lnTo>
                    <a:pt x="626846" y="393700"/>
                  </a:lnTo>
                  <a:lnTo>
                    <a:pt x="593255" y="419100"/>
                  </a:lnTo>
                  <a:lnTo>
                    <a:pt x="563384" y="457200"/>
                  </a:lnTo>
                  <a:lnTo>
                    <a:pt x="537184" y="495300"/>
                  </a:lnTo>
                  <a:lnTo>
                    <a:pt x="514616" y="533400"/>
                  </a:lnTo>
                  <a:lnTo>
                    <a:pt x="495630" y="584200"/>
                  </a:lnTo>
                  <a:lnTo>
                    <a:pt x="487692" y="609600"/>
                  </a:lnTo>
                  <a:lnTo>
                    <a:pt x="483997" y="609600"/>
                  </a:lnTo>
                  <a:lnTo>
                    <a:pt x="472859" y="647700"/>
                  </a:lnTo>
                  <a:lnTo>
                    <a:pt x="449656" y="711200"/>
                  </a:lnTo>
                  <a:lnTo>
                    <a:pt x="431406" y="749300"/>
                  </a:lnTo>
                  <a:lnTo>
                    <a:pt x="409829" y="800100"/>
                  </a:lnTo>
                  <a:lnTo>
                    <a:pt x="384759" y="838200"/>
                  </a:lnTo>
                  <a:lnTo>
                    <a:pt x="319913" y="939800"/>
                  </a:lnTo>
                  <a:lnTo>
                    <a:pt x="339356" y="939800"/>
                  </a:lnTo>
                  <a:lnTo>
                    <a:pt x="349758" y="952500"/>
                  </a:lnTo>
                  <a:lnTo>
                    <a:pt x="382155" y="952500"/>
                  </a:lnTo>
                  <a:lnTo>
                    <a:pt x="397891" y="965200"/>
                  </a:lnTo>
                  <a:lnTo>
                    <a:pt x="406781" y="990600"/>
                  </a:lnTo>
                  <a:lnTo>
                    <a:pt x="408279" y="1016000"/>
                  </a:lnTo>
                  <a:lnTo>
                    <a:pt x="407555" y="1016000"/>
                  </a:lnTo>
                  <a:lnTo>
                    <a:pt x="404825" y="1041400"/>
                  </a:lnTo>
                  <a:lnTo>
                    <a:pt x="391807" y="1104900"/>
                  </a:lnTo>
                  <a:lnTo>
                    <a:pt x="384949" y="1143000"/>
                  </a:lnTo>
                  <a:lnTo>
                    <a:pt x="378167" y="1181100"/>
                  </a:lnTo>
                  <a:lnTo>
                    <a:pt x="371525" y="1219200"/>
                  </a:lnTo>
                  <a:lnTo>
                    <a:pt x="365112" y="1257300"/>
                  </a:lnTo>
                  <a:lnTo>
                    <a:pt x="362623" y="1270000"/>
                  </a:lnTo>
                  <a:lnTo>
                    <a:pt x="368096" y="1270000"/>
                  </a:lnTo>
                  <a:lnTo>
                    <a:pt x="382701" y="1282700"/>
                  </a:lnTo>
                  <a:lnTo>
                    <a:pt x="413346" y="1282700"/>
                  </a:lnTo>
                  <a:lnTo>
                    <a:pt x="444017" y="1295400"/>
                  </a:lnTo>
                  <a:lnTo>
                    <a:pt x="505396" y="1295400"/>
                  </a:lnTo>
                  <a:lnTo>
                    <a:pt x="592150" y="1320800"/>
                  </a:lnTo>
                  <a:lnTo>
                    <a:pt x="618020" y="1320800"/>
                  </a:lnTo>
                  <a:lnTo>
                    <a:pt x="636231" y="1333500"/>
                  </a:lnTo>
                  <a:lnTo>
                    <a:pt x="654037" y="1384300"/>
                  </a:lnTo>
                  <a:lnTo>
                    <a:pt x="675398" y="1549400"/>
                  </a:lnTo>
                  <a:lnTo>
                    <a:pt x="679462" y="1587500"/>
                  </a:lnTo>
                  <a:lnTo>
                    <a:pt x="683501" y="1625600"/>
                  </a:lnTo>
                  <a:lnTo>
                    <a:pt x="780732" y="1625600"/>
                  </a:lnTo>
                  <a:lnTo>
                    <a:pt x="829360" y="1612900"/>
                  </a:lnTo>
                  <a:lnTo>
                    <a:pt x="926592" y="1612900"/>
                  </a:lnTo>
                  <a:lnTo>
                    <a:pt x="1071575" y="1574800"/>
                  </a:lnTo>
                  <a:lnTo>
                    <a:pt x="1099629" y="1574800"/>
                  </a:lnTo>
                  <a:lnTo>
                    <a:pt x="1127569" y="1562100"/>
                  </a:lnTo>
                  <a:lnTo>
                    <a:pt x="1155547" y="1562100"/>
                  </a:lnTo>
                  <a:lnTo>
                    <a:pt x="1183665" y="1549400"/>
                  </a:lnTo>
                  <a:lnTo>
                    <a:pt x="1196568" y="1536700"/>
                  </a:lnTo>
                  <a:lnTo>
                    <a:pt x="1203515" y="1536700"/>
                  </a:lnTo>
                  <a:lnTo>
                    <a:pt x="1205903" y="1524000"/>
                  </a:lnTo>
                  <a:lnTo>
                    <a:pt x="1205115" y="1511300"/>
                  </a:lnTo>
                  <a:lnTo>
                    <a:pt x="1204798" y="1511300"/>
                  </a:lnTo>
                  <a:lnTo>
                    <a:pt x="1200391" y="1460500"/>
                  </a:lnTo>
                  <a:lnTo>
                    <a:pt x="1199045" y="1422400"/>
                  </a:lnTo>
                  <a:lnTo>
                    <a:pt x="1198600" y="1409700"/>
                  </a:lnTo>
                  <a:lnTo>
                    <a:pt x="1199438" y="1358900"/>
                  </a:lnTo>
                  <a:lnTo>
                    <a:pt x="1202893" y="1308100"/>
                  </a:lnTo>
                  <a:lnTo>
                    <a:pt x="1208989" y="1257300"/>
                  </a:lnTo>
                  <a:lnTo>
                    <a:pt x="1216736" y="1206500"/>
                  </a:lnTo>
                  <a:lnTo>
                    <a:pt x="1226654" y="1168400"/>
                  </a:lnTo>
                  <a:lnTo>
                    <a:pt x="1238770" y="1117600"/>
                  </a:lnTo>
                  <a:lnTo>
                    <a:pt x="1253109" y="1066800"/>
                  </a:lnTo>
                  <a:lnTo>
                    <a:pt x="1269707" y="1016000"/>
                  </a:lnTo>
                  <a:lnTo>
                    <a:pt x="1288605" y="977900"/>
                  </a:lnTo>
                  <a:lnTo>
                    <a:pt x="1309827" y="927100"/>
                  </a:lnTo>
                  <a:lnTo>
                    <a:pt x="1330579" y="876300"/>
                  </a:lnTo>
                  <a:lnTo>
                    <a:pt x="1345425" y="825500"/>
                  </a:lnTo>
                  <a:lnTo>
                    <a:pt x="1354455" y="774700"/>
                  </a:lnTo>
                  <a:lnTo>
                    <a:pt x="1357769" y="736600"/>
                  </a:lnTo>
                  <a:close/>
                </a:path>
                <a:path w="1638934" h="1905000">
                  <a:moveTo>
                    <a:pt x="1638579" y="749300"/>
                  </a:moveTo>
                  <a:lnTo>
                    <a:pt x="1637741" y="698500"/>
                  </a:lnTo>
                  <a:lnTo>
                    <a:pt x="1633321" y="647700"/>
                  </a:lnTo>
                  <a:lnTo>
                    <a:pt x="1625561" y="596900"/>
                  </a:lnTo>
                  <a:lnTo>
                    <a:pt x="1614512" y="546100"/>
                  </a:lnTo>
                  <a:lnTo>
                    <a:pt x="1600200" y="495300"/>
                  </a:lnTo>
                  <a:lnTo>
                    <a:pt x="1582674" y="444500"/>
                  </a:lnTo>
                  <a:lnTo>
                    <a:pt x="1561947" y="406400"/>
                  </a:lnTo>
                  <a:lnTo>
                    <a:pt x="1538071" y="355600"/>
                  </a:lnTo>
                  <a:lnTo>
                    <a:pt x="1511084" y="317500"/>
                  </a:lnTo>
                  <a:lnTo>
                    <a:pt x="1480997" y="279400"/>
                  </a:lnTo>
                  <a:lnTo>
                    <a:pt x="1447863" y="241300"/>
                  </a:lnTo>
                  <a:lnTo>
                    <a:pt x="1447025" y="240423"/>
                  </a:lnTo>
                  <a:lnTo>
                    <a:pt x="1447025" y="749300"/>
                  </a:lnTo>
                  <a:lnTo>
                    <a:pt x="1443583" y="800100"/>
                  </a:lnTo>
                  <a:lnTo>
                    <a:pt x="1436293" y="838200"/>
                  </a:lnTo>
                  <a:lnTo>
                    <a:pt x="1425092" y="889000"/>
                  </a:lnTo>
                  <a:lnTo>
                    <a:pt x="1409979" y="927100"/>
                  </a:lnTo>
                  <a:lnTo>
                    <a:pt x="1390916" y="977900"/>
                  </a:lnTo>
                  <a:lnTo>
                    <a:pt x="1368221" y="1028700"/>
                  </a:lnTo>
                  <a:lnTo>
                    <a:pt x="1348244" y="1079500"/>
                  </a:lnTo>
                  <a:lnTo>
                    <a:pt x="1330934" y="1130300"/>
                  </a:lnTo>
                  <a:lnTo>
                    <a:pt x="1316240" y="1181100"/>
                  </a:lnTo>
                  <a:lnTo>
                    <a:pt x="1304124" y="1231900"/>
                  </a:lnTo>
                  <a:lnTo>
                    <a:pt x="1294536" y="1282700"/>
                  </a:lnTo>
                  <a:lnTo>
                    <a:pt x="1289418" y="1320800"/>
                  </a:lnTo>
                  <a:lnTo>
                    <a:pt x="1286954" y="1371600"/>
                  </a:lnTo>
                  <a:lnTo>
                    <a:pt x="1287018" y="1384300"/>
                  </a:lnTo>
                  <a:lnTo>
                    <a:pt x="1287094" y="1397000"/>
                  </a:lnTo>
                  <a:lnTo>
                    <a:pt x="1287157" y="1409700"/>
                  </a:lnTo>
                  <a:lnTo>
                    <a:pt x="1290015" y="1460500"/>
                  </a:lnTo>
                  <a:lnTo>
                    <a:pt x="1295539" y="1511300"/>
                  </a:lnTo>
                  <a:lnTo>
                    <a:pt x="1296720" y="1524000"/>
                  </a:lnTo>
                  <a:lnTo>
                    <a:pt x="1297673" y="1524000"/>
                  </a:lnTo>
                  <a:lnTo>
                    <a:pt x="1298536" y="1536700"/>
                  </a:lnTo>
                  <a:lnTo>
                    <a:pt x="1299273" y="1549400"/>
                  </a:lnTo>
                  <a:lnTo>
                    <a:pt x="1299819" y="1549400"/>
                  </a:lnTo>
                  <a:lnTo>
                    <a:pt x="1289431" y="1600200"/>
                  </a:lnTo>
                  <a:lnTo>
                    <a:pt x="1252931" y="1625600"/>
                  </a:lnTo>
                  <a:lnTo>
                    <a:pt x="1157338" y="1651000"/>
                  </a:lnTo>
                  <a:lnTo>
                    <a:pt x="904989" y="1714500"/>
                  </a:lnTo>
                  <a:lnTo>
                    <a:pt x="610069" y="1714500"/>
                  </a:lnTo>
                  <a:lnTo>
                    <a:pt x="593318" y="1701800"/>
                  </a:lnTo>
                  <a:lnTo>
                    <a:pt x="582904" y="1676400"/>
                  </a:lnTo>
                  <a:lnTo>
                    <a:pt x="578866" y="1651000"/>
                  </a:lnTo>
                  <a:lnTo>
                    <a:pt x="577621" y="1612900"/>
                  </a:lnTo>
                  <a:lnTo>
                    <a:pt x="577037" y="1600200"/>
                  </a:lnTo>
                  <a:lnTo>
                    <a:pt x="576326" y="1574800"/>
                  </a:lnTo>
                  <a:lnTo>
                    <a:pt x="575424" y="1562100"/>
                  </a:lnTo>
                  <a:lnTo>
                    <a:pt x="573570" y="1524000"/>
                  </a:lnTo>
                  <a:lnTo>
                    <a:pt x="571525" y="1498600"/>
                  </a:lnTo>
                  <a:lnTo>
                    <a:pt x="569366" y="1460500"/>
                  </a:lnTo>
                  <a:lnTo>
                    <a:pt x="565391" y="1409700"/>
                  </a:lnTo>
                  <a:lnTo>
                    <a:pt x="542175" y="1409700"/>
                  </a:lnTo>
                  <a:lnTo>
                    <a:pt x="535152" y="1397000"/>
                  </a:lnTo>
                  <a:lnTo>
                    <a:pt x="471932" y="1397000"/>
                  </a:lnTo>
                  <a:lnTo>
                    <a:pt x="401358" y="1371600"/>
                  </a:lnTo>
                  <a:lnTo>
                    <a:pt x="358736" y="1371600"/>
                  </a:lnTo>
                  <a:lnTo>
                    <a:pt x="346329" y="1358900"/>
                  </a:lnTo>
                  <a:lnTo>
                    <a:pt x="311797" y="1346200"/>
                  </a:lnTo>
                  <a:lnTo>
                    <a:pt x="288010" y="1320800"/>
                  </a:lnTo>
                  <a:lnTo>
                    <a:pt x="275056" y="1295400"/>
                  </a:lnTo>
                  <a:lnTo>
                    <a:pt x="272973" y="1244600"/>
                  </a:lnTo>
                  <a:lnTo>
                    <a:pt x="274650" y="1231900"/>
                  </a:lnTo>
                  <a:lnTo>
                    <a:pt x="276923" y="1219200"/>
                  </a:lnTo>
                  <a:lnTo>
                    <a:pt x="279552" y="1206500"/>
                  </a:lnTo>
                  <a:lnTo>
                    <a:pt x="283298" y="1181100"/>
                  </a:lnTo>
                  <a:lnTo>
                    <a:pt x="288505" y="1155700"/>
                  </a:lnTo>
                  <a:lnTo>
                    <a:pt x="293776" y="1130300"/>
                  </a:lnTo>
                  <a:lnTo>
                    <a:pt x="304469" y="1066800"/>
                  </a:lnTo>
                  <a:lnTo>
                    <a:pt x="310286" y="1041400"/>
                  </a:lnTo>
                  <a:lnTo>
                    <a:pt x="287096" y="1028700"/>
                  </a:lnTo>
                  <a:lnTo>
                    <a:pt x="244475" y="1028700"/>
                  </a:lnTo>
                  <a:lnTo>
                    <a:pt x="234607" y="1016000"/>
                  </a:lnTo>
                  <a:lnTo>
                    <a:pt x="213156" y="1016000"/>
                  </a:lnTo>
                  <a:lnTo>
                    <a:pt x="203847" y="1003300"/>
                  </a:lnTo>
                  <a:lnTo>
                    <a:pt x="196875" y="1003300"/>
                  </a:lnTo>
                  <a:lnTo>
                    <a:pt x="192265" y="990600"/>
                  </a:lnTo>
                  <a:lnTo>
                    <a:pt x="190195" y="977900"/>
                  </a:lnTo>
                  <a:lnTo>
                    <a:pt x="190804" y="965200"/>
                  </a:lnTo>
                  <a:lnTo>
                    <a:pt x="194094" y="965200"/>
                  </a:lnTo>
                  <a:lnTo>
                    <a:pt x="200050" y="952500"/>
                  </a:lnTo>
                  <a:lnTo>
                    <a:pt x="205765" y="939800"/>
                  </a:lnTo>
                  <a:lnTo>
                    <a:pt x="211645" y="927100"/>
                  </a:lnTo>
                  <a:lnTo>
                    <a:pt x="217639" y="927100"/>
                  </a:lnTo>
                  <a:lnTo>
                    <a:pt x="228104" y="914400"/>
                  </a:lnTo>
                  <a:lnTo>
                    <a:pt x="232486" y="901700"/>
                  </a:lnTo>
                  <a:lnTo>
                    <a:pt x="236829" y="901700"/>
                  </a:lnTo>
                  <a:lnTo>
                    <a:pt x="241096" y="889000"/>
                  </a:lnTo>
                  <a:lnTo>
                    <a:pt x="262940" y="863600"/>
                  </a:lnTo>
                  <a:lnTo>
                    <a:pt x="273596" y="838200"/>
                  </a:lnTo>
                  <a:lnTo>
                    <a:pt x="283997" y="825500"/>
                  </a:lnTo>
                  <a:lnTo>
                    <a:pt x="293903" y="812800"/>
                  </a:lnTo>
                  <a:lnTo>
                    <a:pt x="318719" y="762000"/>
                  </a:lnTo>
                  <a:lnTo>
                    <a:pt x="341287" y="723900"/>
                  </a:lnTo>
                  <a:lnTo>
                    <a:pt x="361670" y="685800"/>
                  </a:lnTo>
                  <a:lnTo>
                    <a:pt x="379933" y="635000"/>
                  </a:lnTo>
                  <a:lnTo>
                    <a:pt x="396125" y="596900"/>
                  </a:lnTo>
                  <a:lnTo>
                    <a:pt x="410311" y="546100"/>
                  </a:lnTo>
                  <a:lnTo>
                    <a:pt x="427748" y="508000"/>
                  </a:lnTo>
                  <a:lnTo>
                    <a:pt x="450011" y="457200"/>
                  </a:lnTo>
                  <a:lnTo>
                    <a:pt x="477062" y="419100"/>
                  </a:lnTo>
                  <a:lnTo>
                    <a:pt x="508850" y="368300"/>
                  </a:lnTo>
                  <a:lnTo>
                    <a:pt x="545338" y="330200"/>
                  </a:lnTo>
                  <a:lnTo>
                    <a:pt x="586486" y="304800"/>
                  </a:lnTo>
                  <a:lnTo>
                    <a:pt x="629069" y="266700"/>
                  </a:lnTo>
                  <a:lnTo>
                    <a:pt x="673176" y="254000"/>
                  </a:lnTo>
                  <a:lnTo>
                    <a:pt x="718781" y="228600"/>
                  </a:lnTo>
                  <a:lnTo>
                    <a:pt x="814285" y="203200"/>
                  </a:lnTo>
                  <a:lnTo>
                    <a:pt x="864108" y="190500"/>
                  </a:lnTo>
                  <a:lnTo>
                    <a:pt x="981621" y="190500"/>
                  </a:lnTo>
                  <a:lnTo>
                    <a:pt x="1029970" y="203200"/>
                  </a:lnTo>
                  <a:lnTo>
                    <a:pt x="1122565" y="228600"/>
                  </a:lnTo>
                  <a:lnTo>
                    <a:pt x="1166698" y="254000"/>
                  </a:lnTo>
                  <a:lnTo>
                    <a:pt x="1209306" y="279400"/>
                  </a:lnTo>
                  <a:lnTo>
                    <a:pt x="1250353" y="317500"/>
                  </a:lnTo>
                  <a:lnTo>
                    <a:pt x="1288935" y="342900"/>
                  </a:lnTo>
                  <a:lnTo>
                    <a:pt x="1323352" y="381000"/>
                  </a:lnTo>
                  <a:lnTo>
                    <a:pt x="1353604" y="419100"/>
                  </a:lnTo>
                  <a:lnTo>
                    <a:pt x="1379664" y="469900"/>
                  </a:lnTo>
                  <a:lnTo>
                    <a:pt x="1401521" y="508000"/>
                  </a:lnTo>
                  <a:lnTo>
                    <a:pt x="1419161" y="558800"/>
                  </a:lnTo>
                  <a:lnTo>
                    <a:pt x="1432572" y="609600"/>
                  </a:lnTo>
                  <a:lnTo>
                    <a:pt x="1441729" y="660400"/>
                  </a:lnTo>
                  <a:lnTo>
                    <a:pt x="1446631" y="711200"/>
                  </a:lnTo>
                  <a:lnTo>
                    <a:pt x="1447025" y="749300"/>
                  </a:lnTo>
                  <a:lnTo>
                    <a:pt x="1447025" y="240423"/>
                  </a:lnTo>
                  <a:lnTo>
                    <a:pt x="1411719" y="203200"/>
                  </a:lnTo>
                  <a:lnTo>
                    <a:pt x="1398676" y="190500"/>
                  </a:lnTo>
                  <a:lnTo>
                    <a:pt x="1372590" y="165100"/>
                  </a:lnTo>
                  <a:lnTo>
                    <a:pt x="1333715" y="139700"/>
                  </a:lnTo>
                  <a:lnTo>
                    <a:pt x="1293736" y="114300"/>
                  </a:lnTo>
                  <a:lnTo>
                    <a:pt x="1252677" y="88900"/>
                  </a:lnTo>
                  <a:lnTo>
                    <a:pt x="1210564" y="63500"/>
                  </a:lnTo>
                  <a:lnTo>
                    <a:pt x="1167422" y="50800"/>
                  </a:lnTo>
                  <a:lnTo>
                    <a:pt x="1123264" y="25400"/>
                  </a:lnTo>
                  <a:lnTo>
                    <a:pt x="1078128" y="12700"/>
                  </a:lnTo>
                  <a:lnTo>
                    <a:pt x="1032027" y="12700"/>
                  </a:lnTo>
                  <a:lnTo>
                    <a:pt x="984999" y="0"/>
                  </a:lnTo>
                  <a:lnTo>
                    <a:pt x="819327" y="0"/>
                  </a:lnTo>
                  <a:lnTo>
                    <a:pt x="772617" y="12700"/>
                  </a:lnTo>
                  <a:lnTo>
                    <a:pt x="637870" y="50800"/>
                  </a:lnTo>
                  <a:lnTo>
                    <a:pt x="594829" y="76200"/>
                  </a:lnTo>
                  <a:lnTo>
                    <a:pt x="552767" y="101600"/>
                  </a:lnTo>
                  <a:lnTo>
                    <a:pt x="511708" y="127000"/>
                  </a:lnTo>
                  <a:lnTo>
                    <a:pt x="471678" y="152400"/>
                  </a:lnTo>
                  <a:lnTo>
                    <a:pt x="433006" y="177800"/>
                  </a:lnTo>
                  <a:lnTo>
                    <a:pt x="397154" y="215900"/>
                  </a:lnTo>
                  <a:lnTo>
                    <a:pt x="364147" y="254000"/>
                  </a:lnTo>
                  <a:lnTo>
                    <a:pt x="334022" y="279400"/>
                  </a:lnTo>
                  <a:lnTo>
                    <a:pt x="306781" y="317500"/>
                  </a:lnTo>
                  <a:lnTo>
                    <a:pt x="282448" y="368300"/>
                  </a:lnTo>
                  <a:lnTo>
                    <a:pt x="261035" y="406400"/>
                  </a:lnTo>
                  <a:lnTo>
                    <a:pt x="242570" y="444500"/>
                  </a:lnTo>
                  <a:lnTo>
                    <a:pt x="227063" y="495300"/>
                  </a:lnTo>
                  <a:lnTo>
                    <a:pt x="212750" y="533400"/>
                  </a:lnTo>
                  <a:lnTo>
                    <a:pt x="195910" y="584200"/>
                  </a:lnTo>
                  <a:lnTo>
                    <a:pt x="176491" y="622300"/>
                  </a:lnTo>
                  <a:lnTo>
                    <a:pt x="154381" y="673100"/>
                  </a:lnTo>
                  <a:lnTo>
                    <a:pt x="129514" y="711200"/>
                  </a:lnTo>
                  <a:lnTo>
                    <a:pt x="121716" y="723900"/>
                  </a:lnTo>
                  <a:lnTo>
                    <a:pt x="113080" y="736600"/>
                  </a:lnTo>
                  <a:lnTo>
                    <a:pt x="103936" y="749300"/>
                  </a:lnTo>
                  <a:lnTo>
                    <a:pt x="82892" y="787400"/>
                  </a:lnTo>
                  <a:lnTo>
                    <a:pt x="79159" y="787400"/>
                  </a:lnTo>
                  <a:lnTo>
                    <a:pt x="62242" y="812800"/>
                  </a:lnTo>
                  <a:lnTo>
                    <a:pt x="55067" y="825500"/>
                  </a:lnTo>
                  <a:lnTo>
                    <a:pt x="47498" y="838200"/>
                  </a:lnTo>
                  <a:lnTo>
                    <a:pt x="39763" y="838200"/>
                  </a:lnTo>
                  <a:lnTo>
                    <a:pt x="14198" y="889000"/>
                  </a:lnTo>
                  <a:lnTo>
                    <a:pt x="850" y="952500"/>
                  </a:lnTo>
                  <a:lnTo>
                    <a:pt x="0" y="1003300"/>
                  </a:lnTo>
                  <a:lnTo>
                    <a:pt x="11861" y="1054100"/>
                  </a:lnTo>
                  <a:lnTo>
                    <a:pt x="25742" y="1079500"/>
                  </a:lnTo>
                  <a:lnTo>
                    <a:pt x="44018" y="1117600"/>
                  </a:lnTo>
                  <a:lnTo>
                    <a:pt x="66344" y="1143000"/>
                  </a:lnTo>
                  <a:lnTo>
                    <a:pt x="92405" y="1168400"/>
                  </a:lnTo>
                  <a:lnTo>
                    <a:pt x="89535" y="1181100"/>
                  </a:lnTo>
                  <a:lnTo>
                    <a:pt x="86728" y="1193800"/>
                  </a:lnTo>
                  <a:lnTo>
                    <a:pt x="84213" y="1219200"/>
                  </a:lnTo>
                  <a:lnTo>
                    <a:pt x="82232" y="1231900"/>
                  </a:lnTo>
                  <a:lnTo>
                    <a:pt x="82105" y="1257300"/>
                  </a:lnTo>
                  <a:lnTo>
                    <a:pt x="81991" y="1282700"/>
                  </a:lnTo>
                  <a:lnTo>
                    <a:pt x="89573" y="1333500"/>
                  </a:lnTo>
                  <a:lnTo>
                    <a:pt x="104635" y="1384300"/>
                  </a:lnTo>
                  <a:lnTo>
                    <a:pt x="126834" y="1422400"/>
                  </a:lnTo>
                  <a:lnTo>
                    <a:pt x="155816" y="1460500"/>
                  </a:lnTo>
                  <a:lnTo>
                    <a:pt x="191236" y="1498600"/>
                  </a:lnTo>
                  <a:lnTo>
                    <a:pt x="232765" y="1524000"/>
                  </a:lnTo>
                  <a:lnTo>
                    <a:pt x="280035" y="1549400"/>
                  </a:lnTo>
                  <a:lnTo>
                    <a:pt x="313169" y="1549400"/>
                  </a:lnTo>
                  <a:lnTo>
                    <a:pt x="329145" y="1562100"/>
                  </a:lnTo>
                  <a:lnTo>
                    <a:pt x="384403" y="1574800"/>
                  </a:lnTo>
                  <a:lnTo>
                    <a:pt x="386308" y="1612900"/>
                  </a:lnTo>
                  <a:lnTo>
                    <a:pt x="387591" y="1663700"/>
                  </a:lnTo>
                  <a:lnTo>
                    <a:pt x="392950" y="1701800"/>
                  </a:lnTo>
                  <a:lnTo>
                    <a:pt x="405625" y="1752600"/>
                  </a:lnTo>
                  <a:lnTo>
                    <a:pt x="425094" y="1790700"/>
                  </a:lnTo>
                  <a:lnTo>
                    <a:pt x="450837" y="1828800"/>
                  </a:lnTo>
                  <a:lnTo>
                    <a:pt x="482320" y="1854200"/>
                  </a:lnTo>
                  <a:lnTo>
                    <a:pt x="519023" y="1879600"/>
                  </a:lnTo>
                  <a:lnTo>
                    <a:pt x="560412" y="1892300"/>
                  </a:lnTo>
                  <a:lnTo>
                    <a:pt x="605967" y="1905000"/>
                  </a:lnTo>
                  <a:lnTo>
                    <a:pt x="922121" y="1905000"/>
                  </a:lnTo>
                  <a:lnTo>
                    <a:pt x="1025702" y="1879600"/>
                  </a:lnTo>
                  <a:lnTo>
                    <a:pt x="1076667" y="1879600"/>
                  </a:lnTo>
                  <a:lnTo>
                    <a:pt x="1176769" y="1854200"/>
                  </a:lnTo>
                  <a:lnTo>
                    <a:pt x="1225842" y="1828800"/>
                  </a:lnTo>
                  <a:lnTo>
                    <a:pt x="1321854" y="1803400"/>
                  </a:lnTo>
                  <a:lnTo>
                    <a:pt x="1366113" y="1778000"/>
                  </a:lnTo>
                  <a:lnTo>
                    <a:pt x="1404543" y="1752600"/>
                  </a:lnTo>
                  <a:lnTo>
                    <a:pt x="1436611" y="1714500"/>
                  </a:lnTo>
                  <a:lnTo>
                    <a:pt x="1461795" y="1676400"/>
                  </a:lnTo>
                  <a:lnTo>
                    <a:pt x="1479575" y="1638300"/>
                  </a:lnTo>
                  <a:lnTo>
                    <a:pt x="1489430" y="1587500"/>
                  </a:lnTo>
                  <a:lnTo>
                    <a:pt x="1490840" y="1536700"/>
                  </a:lnTo>
                  <a:lnTo>
                    <a:pt x="1489951" y="1524000"/>
                  </a:lnTo>
                  <a:lnTo>
                    <a:pt x="1488859" y="1511300"/>
                  </a:lnTo>
                  <a:lnTo>
                    <a:pt x="1487614" y="1511300"/>
                  </a:lnTo>
                  <a:lnTo>
                    <a:pt x="1485290" y="1485900"/>
                  </a:lnTo>
                  <a:lnTo>
                    <a:pt x="1480134" y="1435100"/>
                  </a:lnTo>
                  <a:lnTo>
                    <a:pt x="1478114" y="1397000"/>
                  </a:lnTo>
                  <a:lnTo>
                    <a:pt x="1479219" y="1358900"/>
                  </a:lnTo>
                  <a:lnTo>
                    <a:pt x="1483436" y="1320800"/>
                  </a:lnTo>
                  <a:lnTo>
                    <a:pt x="1493342" y="1270000"/>
                  </a:lnTo>
                  <a:lnTo>
                    <a:pt x="1506397" y="1219200"/>
                  </a:lnTo>
                  <a:lnTo>
                    <a:pt x="1522653" y="1155700"/>
                  </a:lnTo>
                  <a:lnTo>
                    <a:pt x="1542199" y="1104900"/>
                  </a:lnTo>
                  <a:lnTo>
                    <a:pt x="1565097" y="1054100"/>
                  </a:lnTo>
                  <a:lnTo>
                    <a:pt x="1586801" y="1003300"/>
                  </a:lnTo>
                  <a:lnTo>
                    <a:pt x="1604695" y="952500"/>
                  </a:lnTo>
                  <a:lnTo>
                    <a:pt x="1618792" y="901700"/>
                  </a:lnTo>
                  <a:lnTo>
                    <a:pt x="1629117" y="850900"/>
                  </a:lnTo>
                  <a:lnTo>
                    <a:pt x="1635709" y="800100"/>
                  </a:lnTo>
                  <a:lnTo>
                    <a:pt x="1638579" y="7493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/>
          <p:nvPr/>
        </p:nvSpPr>
        <p:spPr>
          <a:xfrm>
            <a:off x="1548317" y="2989801"/>
            <a:ext cx="24130" cy="0"/>
          </a:xfrm>
          <a:custGeom>
            <a:avLst/>
            <a:gdLst/>
            <a:ahLst/>
            <a:cxnLst/>
            <a:rect l="l" t="t" r="r" b="b"/>
            <a:pathLst>
              <a:path w="24130" h="0">
                <a:moveTo>
                  <a:pt x="0" y="0"/>
                </a:moveTo>
                <a:lnTo>
                  <a:pt x="23924" y="0"/>
                </a:lnTo>
              </a:path>
            </a:pathLst>
          </a:custGeom>
          <a:ln w="15760">
            <a:solidFill>
              <a:srgbClr val="000002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3" name="object 23" descr=""/>
          <p:cNvGrpSpPr/>
          <p:nvPr/>
        </p:nvGrpSpPr>
        <p:grpSpPr>
          <a:xfrm>
            <a:off x="1620017" y="2981921"/>
            <a:ext cx="7477759" cy="15875"/>
            <a:chOff x="1620017" y="2981921"/>
            <a:chExt cx="7477759" cy="15875"/>
          </a:xfrm>
        </p:grpSpPr>
        <p:sp>
          <p:nvSpPr>
            <p:cNvPr id="24" name="object 24" descr=""/>
            <p:cNvSpPr/>
            <p:nvPr/>
          </p:nvSpPr>
          <p:spPr>
            <a:xfrm>
              <a:off x="1620017" y="2989801"/>
              <a:ext cx="7430134" cy="0"/>
            </a:xfrm>
            <a:custGeom>
              <a:avLst/>
              <a:gdLst/>
              <a:ahLst/>
              <a:cxnLst/>
              <a:rect l="l" t="t" r="r" b="b"/>
              <a:pathLst>
                <a:path w="7430134" h="0">
                  <a:moveTo>
                    <a:pt x="0" y="0"/>
                  </a:moveTo>
                  <a:lnTo>
                    <a:pt x="7429615" y="0"/>
                  </a:lnTo>
                </a:path>
              </a:pathLst>
            </a:custGeom>
            <a:ln w="15760">
              <a:solidFill>
                <a:srgbClr val="000002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9073523" y="2989801"/>
              <a:ext cx="24130" cy="0"/>
            </a:xfrm>
            <a:custGeom>
              <a:avLst/>
              <a:gdLst/>
              <a:ahLst/>
              <a:cxnLst/>
              <a:rect l="l" t="t" r="r" b="b"/>
              <a:pathLst>
                <a:path w="24129" h="0">
                  <a:moveTo>
                    <a:pt x="0" y="0"/>
                  </a:moveTo>
                  <a:lnTo>
                    <a:pt x="23924" y="0"/>
                  </a:lnTo>
                </a:path>
              </a:pathLst>
            </a:custGeom>
            <a:ln w="15760">
              <a:solidFill>
                <a:srgbClr val="00000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/>
          <p:nvPr/>
        </p:nvSpPr>
        <p:spPr>
          <a:xfrm>
            <a:off x="11108144" y="2989801"/>
            <a:ext cx="24130" cy="0"/>
          </a:xfrm>
          <a:custGeom>
            <a:avLst/>
            <a:gdLst/>
            <a:ahLst/>
            <a:cxnLst/>
            <a:rect l="l" t="t" r="r" b="b"/>
            <a:pathLst>
              <a:path w="24129" h="0">
                <a:moveTo>
                  <a:pt x="0" y="0"/>
                </a:moveTo>
                <a:lnTo>
                  <a:pt x="23924" y="0"/>
                </a:lnTo>
              </a:path>
            </a:pathLst>
          </a:custGeom>
          <a:ln w="15760">
            <a:solidFill>
              <a:srgbClr val="000002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7" name="object 27" descr=""/>
          <p:cNvGrpSpPr/>
          <p:nvPr/>
        </p:nvGrpSpPr>
        <p:grpSpPr>
          <a:xfrm>
            <a:off x="11179844" y="2981921"/>
            <a:ext cx="7477759" cy="15875"/>
            <a:chOff x="11179844" y="2981921"/>
            <a:chExt cx="7477759" cy="15875"/>
          </a:xfrm>
        </p:grpSpPr>
        <p:sp>
          <p:nvSpPr>
            <p:cNvPr id="28" name="object 28" descr=""/>
            <p:cNvSpPr/>
            <p:nvPr/>
          </p:nvSpPr>
          <p:spPr>
            <a:xfrm>
              <a:off x="11179844" y="2989801"/>
              <a:ext cx="7430134" cy="0"/>
            </a:xfrm>
            <a:custGeom>
              <a:avLst/>
              <a:gdLst/>
              <a:ahLst/>
              <a:cxnLst/>
              <a:rect l="l" t="t" r="r" b="b"/>
              <a:pathLst>
                <a:path w="7430134" h="0">
                  <a:moveTo>
                    <a:pt x="0" y="0"/>
                  </a:moveTo>
                  <a:lnTo>
                    <a:pt x="7429615" y="0"/>
                  </a:lnTo>
                </a:path>
              </a:pathLst>
            </a:custGeom>
            <a:ln w="15760">
              <a:solidFill>
                <a:srgbClr val="000002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8633351" y="2989801"/>
              <a:ext cx="24130" cy="0"/>
            </a:xfrm>
            <a:custGeom>
              <a:avLst/>
              <a:gdLst/>
              <a:ahLst/>
              <a:cxnLst/>
              <a:rect l="l" t="t" r="r" b="b"/>
              <a:pathLst>
                <a:path w="24130" h="0">
                  <a:moveTo>
                    <a:pt x="0" y="0"/>
                  </a:moveTo>
                  <a:lnTo>
                    <a:pt x="23924" y="0"/>
                  </a:lnTo>
                </a:path>
              </a:pathLst>
            </a:custGeom>
            <a:ln w="15760">
              <a:solidFill>
                <a:srgbClr val="00000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 descr=""/>
          <p:cNvSpPr txBox="1"/>
          <p:nvPr/>
        </p:nvSpPr>
        <p:spPr>
          <a:xfrm>
            <a:off x="5657459" y="3906602"/>
            <a:ext cx="2272030" cy="2901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700">
                <a:latin typeface="Suisse Int'l"/>
                <a:cs typeface="Suisse Int'l"/>
              </a:rPr>
              <a:t>Creadores</a:t>
            </a:r>
            <a:r>
              <a:rPr dirty="0" sz="1700" spc="105">
                <a:latin typeface="Suisse Int'l"/>
                <a:cs typeface="Suisse Int'l"/>
              </a:rPr>
              <a:t> </a:t>
            </a:r>
            <a:r>
              <a:rPr dirty="0" sz="1700">
                <a:latin typeface="Suisse Int'l"/>
                <a:cs typeface="Suisse Int'l"/>
              </a:rPr>
              <a:t>de</a:t>
            </a:r>
            <a:r>
              <a:rPr dirty="0" sz="1700" spc="110">
                <a:latin typeface="Suisse Int'l"/>
                <a:cs typeface="Suisse Int'l"/>
              </a:rPr>
              <a:t> </a:t>
            </a:r>
            <a:r>
              <a:rPr dirty="0" sz="1700" spc="-10">
                <a:latin typeface="Suisse Int'l"/>
                <a:cs typeface="Suisse Int'l"/>
              </a:rPr>
              <a:t>alegrías</a:t>
            </a:r>
            <a:endParaRPr sz="1700">
              <a:latin typeface="Suisse Int'l"/>
              <a:cs typeface="Suisse Int'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1787279" y="5579561"/>
            <a:ext cx="1226185" cy="5549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90"/>
              </a:spcBef>
            </a:pPr>
            <a:r>
              <a:rPr dirty="0" sz="1700">
                <a:latin typeface="Suisse Int'l"/>
                <a:cs typeface="Suisse Int'l"/>
              </a:rPr>
              <a:t>Productos</a:t>
            </a:r>
            <a:r>
              <a:rPr dirty="0" sz="1700" spc="145">
                <a:latin typeface="Suisse Int'l"/>
                <a:cs typeface="Suisse Int'l"/>
              </a:rPr>
              <a:t> </a:t>
            </a:r>
            <a:r>
              <a:rPr dirty="0" sz="1700" spc="-50">
                <a:latin typeface="Suisse Int'l"/>
                <a:cs typeface="Suisse Int'l"/>
              </a:rPr>
              <a:t>y </a:t>
            </a:r>
            <a:r>
              <a:rPr dirty="0" sz="1700" spc="-10">
                <a:latin typeface="Suisse Int'l"/>
                <a:cs typeface="Suisse Int'l"/>
              </a:rPr>
              <a:t>servicios</a:t>
            </a:r>
            <a:endParaRPr sz="1700">
              <a:latin typeface="Suisse Int'l"/>
              <a:cs typeface="Suisse Int'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5005883" y="10632419"/>
            <a:ext cx="2847975" cy="2901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700">
                <a:latin typeface="Suisse Int'l"/>
                <a:cs typeface="Suisse Int'l"/>
              </a:rPr>
              <a:t>Aliviadores</a:t>
            </a:r>
            <a:r>
              <a:rPr dirty="0" sz="1700" spc="110">
                <a:latin typeface="Suisse Int'l"/>
                <a:cs typeface="Suisse Int'l"/>
              </a:rPr>
              <a:t> </a:t>
            </a:r>
            <a:r>
              <a:rPr dirty="0" sz="1700">
                <a:latin typeface="Suisse Int'l"/>
                <a:cs typeface="Suisse Int'l"/>
              </a:rPr>
              <a:t>de</a:t>
            </a:r>
            <a:r>
              <a:rPr dirty="0" sz="1700" spc="110">
                <a:latin typeface="Suisse Int'l"/>
                <a:cs typeface="Suisse Int'l"/>
              </a:rPr>
              <a:t> </a:t>
            </a:r>
            <a:r>
              <a:rPr dirty="0" sz="1700" spc="-10">
                <a:latin typeface="Suisse Int'l"/>
                <a:cs typeface="Suisse Int'l"/>
              </a:rPr>
              <a:t>frustraciones</a:t>
            </a:r>
            <a:endParaRPr sz="1700">
              <a:latin typeface="Suisse Int'l"/>
              <a:cs typeface="Suisse Int'l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1812287" y="3816639"/>
            <a:ext cx="7004050" cy="7150734"/>
            <a:chOff x="1812287" y="3816639"/>
            <a:chExt cx="7004050" cy="7150734"/>
          </a:xfrm>
        </p:grpSpPr>
        <p:sp>
          <p:nvSpPr>
            <p:cNvPr id="34" name="object 34" descr=""/>
            <p:cNvSpPr/>
            <p:nvPr/>
          </p:nvSpPr>
          <p:spPr>
            <a:xfrm>
              <a:off x="4130222" y="6610070"/>
              <a:ext cx="1406525" cy="1615440"/>
            </a:xfrm>
            <a:custGeom>
              <a:avLst/>
              <a:gdLst/>
              <a:ahLst/>
              <a:cxnLst/>
              <a:rect l="l" t="t" r="r" b="b"/>
              <a:pathLst>
                <a:path w="1406525" h="1615440">
                  <a:moveTo>
                    <a:pt x="1241919" y="414267"/>
                  </a:moveTo>
                  <a:lnTo>
                    <a:pt x="187520" y="414267"/>
                  </a:lnTo>
                  <a:lnTo>
                    <a:pt x="160222" y="414425"/>
                  </a:lnTo>
                  <a:lnTo>
                    <a:pt x="113538" y="419457"/>
                  </a:lnTo>
                  <a:lnTo>
                    <a:pt x="74337" y="433615"/>
                  </a:lnTo>
                  <a:lnTo>
                    <a:pt x="43034" y="456487"/>
                  </a:lnTo>
                  <a:lnTo>
                    <a:pt x="20042" y="487661"/>
                  </a:lnTo>
                  <a:lnTo>
                    <a:pt x="5774" y="526723"/>
                  </a:lnTo>
                  <a:lnTo>
                    <a:pt x="646" y="573261"/>
                  </a:lnTo>
                  <a:lnTo>
                    <a:pt x="496" y="766302"/>
                  </a:lnTo>
                  <a:lnTo>
                    <a:pt x="29" y="797062"/>
                  </a:lnTo>
                  <a:lnTo>
                    <a:pt x="0" y="799016"/>
                  </a:lnTo>
                  <a:lnTo>
                    <a:pt x="4065" y="850778"/>
                  </a:lnTo>
                  <a:lnTo>
                    <a:pt x="4190" y="852373"/>
                  </a:lnTo>
                  <a:lnTo>
                    <a:pt x="17651" y="893790"/>
                  </a:lnTo>
                  <a:lnTo>
                    <a:pt x="37921" y="924770"/>
                  </a:lnTo>
                  <a:lnTo>
                    <a:pt x="62538" y="946819"/>
                  </a:lnTo>
                  <a:lnTo>
                    <a:pt x="62648" y="1444036"/>
                  </a:lnTo>
                  <a:lnTo>
                    <a:pt x="67254" y="1497187"/>
                  </a:lnTo>
                  <a:lnTo>
                    <a:pt x="81077" y="1540182"/>
                  </a:lnTo>
                  <a:lnTo>
                    <a:pt x="104339" y="1573244"/>
                  </a:lnTo>
                  <a:lnTo>
                    <a:pt x="137259" y="1596594"/>
                  </a:lnTo>
                  <a:lnTo>
                    <a:pt x="180058" y="1610455"/>
                  </a:lnTo>
                  <a:lnTo>
                    <a:pt x="233865" y="1615125"/>
                  </a:lnTo>
                  <a:lnTo>
                    <a:pt x="1174126" y="1615125"/>
                  </a:lnTo>
                  <a:lnTo>
                    <a:pt x="1225940" y="1610455"/>
                  </a:lnTo>
                  <a:lnTo>
                    <a:pt x="1226497" y="1610455"/>
                  </a:lnTo>
                  <a:lnTo>
                    <a:pt x="1268689" y="1596455"/>
                  </a:lnTo>
                  <a:lnTo>
                    <a:pt x="1301083" y="1573244"/>
                  </a:lnTo>
                  <a:lnTo>
                    <a:pt x="1324367" y="1540385"/>
                  </a:lnTo>
                  <a:lnTo>
                    <a:pt x="1338236" y="1498069"/>
                  </a:lnTo>
                  <a:lnTo>
                    <a:pt x="1342908" y="1446116"/>
                  </a:lnTo>
                  <a:lnTo>
                    <a:pt x="1342998" y="1325208"/>
                  </a:lnTo>
                  <a:lnTo>
                    <a:pt x="354795" y="1325208"/>
                  </a:lnTo>
                  <a:lnTo>
                    <a:pt x="354795" y="932217"/>
                  </a:lnTo>
                  <a:lnTo>
                    <a:pt x="1358494" y="932217"/>
                  </a:lnTo>
                  <a:lnTo>
                    <a:pt x="1368137" y="923672"/>
                  </a:lnTo>
                  <a:lnTo>
                    <a:pt x="1388758" y="892477"/>
                  </a:lnTo>
                  <a:lnTo>
                    <a:pt x="1402339" y="850778"/>
                  </a:lnTo>
                  <a:lnTo>
                    <a:pt x="1406281" y="797062"/>
                  </a:lnTo>
                  <a:lnTo>
                    <a:pt x="1405635" y="766302"/>
                  </a:lnTo>
                  <a:lnTo>
                    <a:pt x="1405584" y="763841"/>
                  </a:lnTo>
                  <a:lnTo>
                    <a:pt x="1405323" y="730493"/>
                  </a:lnTo>
                  <a:lnTo>
                    <a:pt x="1405356" y="696737"/>
                  </a:lnTo>
                  <a:lnTo>
                    <a:pt x="1405642" y="645236"/>
                  </a:lnTo>
                  <a:lnTo>
                    <a:pt x="1405761" y="594073"/>
                  </a:lnTo>
                  <a:lnTo>
                    <a:pt x="1399261" y="522565"/>
                  </a:lnTo>
                  <a:lnTo>
                    <a:pt x="1364255" y="457475"/>
                  </a:lnTo>
                  <a:lnTo>
                    <a:pt x="1329959" y="432309"/>
                  </a:lnTo>
                  <a:lnTo>
                    <a:pt x="1293424" y="419457"/>
                  </a:lnTo>
                  <a:lnTo>
                    <a:pt x="1293751" y="419457"/>
                  </a:lnTo>
                  <a:lnTo>
                    <a:pt x="1257827" y="414625"/>
                  </a:lnTo>
                  <a:lnTo>
                    <a:pt x="1241919" y="414267"/>
                  </a:lnTo>
                  <a:close/>
                </a:path>
                <a:path w="1406525" h="1615440">
                  <a:moveTo>
                    <a:pt x="1358494" y="932217"/>
                  </a:moveTo>
                  <a:lnTo>
                    <a:pt x="542819" y="932217"/>
                  </a:lnTo>
                  <a:lnTo>
                    <a:pt x="542819" y="1325208"/>
                  </a:lnTo>
                  <a:lnTo>
                    <a:pt x="1342998" y="1325208"/>
                  </a:lnTo>
                  <a:lnTo>
                    <a:pt x="1342998" y="1325011"/>
                  </a:lnTo>
                  <a:lnTo>
                    <a:pt x="869356" y="1325011"/>
                  </a:lnTo>
                  <a:lnTo>
                    <a:pt x="869356" y="932745"/>
                  </a:lnTo>
                  <a:lnTo>
                    <a:pt x="1357898" y="932745"/>
                  </a:lnTo>
                  <a:lnTo>
                    <a:pt x="1358494" y="932217"/>
                  </a:lnTo>
                  <a:close/>
                </a:path>
                <a:path w="1406525" h="1615440">
                  <a:moveTo>
                    <a:pt x="1357898" y="932745"/>
                  </a:moveTo>
                  <a:lnTo>
                    <a:pt x="1050028" y="932745"/>
                  </a:lnTo>
                  <a:lnTo>
                    <a:pt x="1050028" y="1325011"/>
                  </a:lnTo>
                  <a:lnTo>
                    <a:pt x="1342998" y="1325011"/>
                  </a:lnTo>
                  <a:lnTo>
                    <a:pt x="1343073" y="945882"/>
                  </a:lnTo>
                  <a:lnTo>
                    <a:pt x="1357898" y="932745"/>
                  </a:lnTo>
                  <a:close/>
                </a:path>
                <a:path w="1406525" h="1615440">
                  <a:moveTo>
                    <a:pt x="497697" y="0"/>
                  </a:moveTo>
                  <a:lnTo>
                    <a:pt x="448949" y="5176"/>
                  </a:lnTo>
                  <a:lnTo>
                    <a:pt x="400130" y="20607"/>
                  </a:lnTo>
                  <a:lnTo>
                    <a:pt x="352505" y="45548"/>
                  </a:lnTo>
                  <a:lnTo>
                    <a:pt x="307789" y="79495"/>
                  </a:lnTo>
                  <a:lnTo>
                    <a:pt x="273101" y="118270"/>
                  </a:lnTo>
                  <a:lnTo>
                    <a:pt x="247081" y="162131"/>
                  </a:lnTo>
                  <a:lnTo>
                    <a:pt x="230491" y="210231"/>
                  </a:lnTo>
                  <a:lnTo>
                    <a:pt x="224147" y="262033"/>
                  </a:lnTo>
                  <a:lnTo>
                    <a:pt x="228768" y="314081"/>
                  </a:lnTo>
                  <a:lnTo>
                    <a:pt x="244014" y="365155"/>
                  </a:lnTo>
                  <a:lnTo>
                    <a:pt x="269669" y="414267"/>
                  </a:lnTo>
                  <a:lnTo>
                    <a:pt x="1155781" y="414267"/>
                  </a:lnTo>
                  <a:lnTo>
                    <a:pt x="1178716" y="374653"/>
                  </a:lnTo>
                  <a:lnTo>
                    <a:pt x="1192960" y="333895"/>
                  </a:lnTo>
                  <a:lnTo>
                    <a:pt x="1198742" y="292582"/>
                  </a:lnTo>
                  <a:lnTo>
                    <a:pt x="1196173" y="251512"/>
                  </a:lnTo>
                  <a:lnTo>
                    <a:pt x="1185364" y="211478"/>
                  </a:lnTo>
                  <a:lnTo>
                    <a:pt x="1171776" y="184068"/>
                  </a:lnTo>
                  <a:lnTo>
                    <a:pt x="731435" y="184068"/>
                  </a:lnTo>
                  <a:lnTo>
                    <a:pt x="716381" y="158094"/>
                  </a:lnTo>
                  <a:lnTo>
                    <a:pt x="683246" y="106807"/>
                  </a:lnTo>
                  <a:lnTo>
                    <a:pt x="630350" y="46772"/>
                  </a:lnTo>
                  <a:lnTo>
                    <a:pt x="590417" y="21122"/>
                  </a:lnTo>
                  <a:lnTo>
                    <a:pt x="545858" y="5364"/>
                  </a:lnTo>
                  <a:lnTo>
                    <a:pt x="497697" y="0"/>
                  </a:lnTo>
                  <a:close/>
                </a:path>
                <a:path w="1406525" h="1615440">
                  <a:moveTo>
                    <a:pt x="946023" y="45548"/>
                  </a:moveTo>
                  <a:lnTo>
                    <a:pt x="905390" y="49501"/>
                  </a:lnTo>
                  <a:lnTo>
                    <a:pt x="859071" y="64323"/>
                  </a:lnTo>
                  <a:lnTo>
                    <a:pt x="809955" y="94458"/>
                  </a:lnTo>
                  <a:lnTo>
                    <a:pt x="760931" y="144351"/>
                  </a:lnTo>
                  <a:lnTo>
                    <a:pt x="731435" y="184068"/>
                  </a:lnTo>
                  <a:lnTo>
                    <a:pt x="1171776" y="184068"/>
                  </a:lnTo>
                  <a:lnTo>
                    <a:pt x="1139470" y="137705"/>
                  </a:lnTo>
                  <a:lnTo>
                    <a:pt x="1104607" y="105556"/>
                  </a:lnTo>
                  <a:lnTo>
                    <a:pt x="1066008" y="79495"/>
                  </a:lnTo>
                  <a:lnTo>
                    <a:pt x="1026394" y="60620"/>
                  </a:lnTo>
                  <a:lnTo>
                    <a:pt x="986408" y="49324"/>
                  </a:lnTo>
                  <a:lnTo>
                    <a:pt x="946023" y="4554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4034688" y="6517394"/>
              <a:ext cx="1597660" cy="1803400"/>
            </a:xfrm>
            <a:custGeom>
              <a:avLst/>
              <a:gdLst/>
              <a:ahLst/>
              <a:cxnLst/>
              <a:rect l="l" t="t" r="r" b="b"/>
              <a:pathLst>
                <a:path w="1597660" h="1803400">
                  <a:moveTo>
                    <a:pt x="593228" y="0"/>
                  </a:moveTo>
                  <a:lnTo>
                    <a:pt x="559344" y="0"/>
                  </a:lnTo>
                  <a:lnTo>
                    <a:pt x="491853" y="25400"/>
                  </a:lnTo>
                  <a:lnTo>
                    <a:pt x="458483" y="25400"/>
                  </a:lnTo>
                  <a:lnTo>
                    <a:pt x="410529" y="50800"/>
                  </a:lnTo>
                  <a:lnTo>
                    <a:pt x="367199" y="88900"/>
                  </a:lnTo>
                  <a:lnTo>
                    <a:pt x="328862" y="114300"/>
                  </a:lnTo>
                  <a:lnTo>
                    <a:pt x="295888" y="152400"/>
                  </a:lnTo>
                  <a:lnTo>
                    <a:pt x="268644" y="190500"/>
                  </a:lnTo>
                  <a:lnTo>
                    <a:pt x="247502" y="241300"/>
                  </a:lnTo>
                  <a:lnTo>
                    <a:pt x="232830" y="292100"/>
                  </a:lnTo>
                  <a:lnTo>
                    <a:pt x="224119" y="355600"/>
                  </a:lnTo>
                  <a:lnTo>
                    <a:pt x="224549" y="381000"/>
                  </a:lnTo>
                  <a:lnTo>
                    <a:pt x="228110" y="419100"/>
                  </a:lnTo>
                  <a:lnTo>
                    <a:pt x="182263" y="431800"/>
                  </a:lnTo>
                  <a:lnTo>
                    <a:pt x="140731" y="444500"/>
                  </a:lnTo>
                  <a:lnTo>
                    <a:pt x="103623" y="457200"/>
                  </a:lnTo>
                  <a:lnTo>
                    <a:pt x="71047" y="482600"/>
                  </a:lnTo>
                  <a:lnTo>
                    <a:pt x="40635" y="520700"/>
                  </a:lnTo>
                  <a:lnTo>
                    <a:pt x="18696" y="571500"/>
                  </a:lnTo>
                  <a:lnTo>
                    <a:pt x="5295" y="622300"/>
                  </a:lnTo>
                  <a:lnTo>
                    <a:pt x="495" y="673100"/>
                  </a:lnTo>
                  <a:lnTo>
                    <a:pt x="451" y="850900"/>
                  </a:lnTo>
                  <a:lnTo>
                    <a:pt x="353" y="863600"/>
                  </a:lnTo>
                  <a:lnTo>
                    <a:pt x="27" y="889000"/>
                  </a:lnTo>
                  <a:lnTo>
                    <a:pt x="0" y="927100"/>
                  </a:lnTo>
                  <a:lnTo>
                    <a:pt x="3906" y="965200"/>
                  </a:lnTo>
                  <a:lnTo>
                    <a:pt x="15737" y="1003300"/>
                  </a:lnTo>
                  <a:lnTo>
                    <a:pt x="39644" y="1054100"/>
                  </a:lnTo>
                  <a:lnTo>
                    <a:pt x="44266" y="1066800"/>
                  </a:lnTo>
                  <a:lnTo>
                    <a:pt x="49578" y="1066800"/>
                  </a:lnTo>
                  <a:lnTo>
                    <a:pt x="55607" y="1079500"/>
                  </a:lnTo>
                  <a:lnTo>
                    <a:pt x="62379" y="1092200"/>
                  </a:lnTo>
                  <a:lnTo>
                    <a:pt x="62497" y="1549400"/>
                  </a:lnTo>
                  <a:lnTo>
                    <a:pt x="71247" y="1625600"/>
                  </a:lnTo>
                  <a:lnTo>
                    <a:pt x="91836" y="1689100"/>
                  </a:lnTo>
                  <a:lnTo>
                    <a:pt x="131860" y="1739900"/>
                  </a:lnTo>
                  <a:lnTo>
                    <a:pt x="187244" y="1778000"/>
                  </a:lnTo>
                  <a:lnTo>
                    <a:pt x="243427" y="1803400"/>
                  </a:lnTo>
                  <a:lnTo>
                    <a:pt x="1354835" y="1803400"/>
                  </a:lnTo>
                  <a:lnTo>
                    <a:pt x="1410512" y="1778000"/>
                  </a:lnTo>
                  <a:lnTo>
                    <a:pt x="1465540" y="1739900"/>
                  </a:lnTo>
                  <a:lnTo>
                    <a:pt x="1505092" y="1689100"/>
                  </a:lnTo>
                  <a:lnTo>
                    <a:pt x="1525449" y="1625600"/>
                  </a:lnTo>
                  <a:lnTo>
                    <a:pt x="1527336" y="1612900"/>
                  </a:lnTo>
                  <a:lnTo>
                    <a:pt x="290541" y="1612900"/>
                  </a:lnTo>
                  <a:lnTo>
                    <a:pt x="267821" y="1600200"/>
                  </a:lnTo>
                  <a:lnTo>
                    <a:pt x="256788" y="1587500"/>
                  </a:lnTo>
                  <a:lnTo>
                    <a:pt x="253863" y="1536700"/>
                  </a:lnTo>
                  <a:lnTo>
                    <a:pt x="253752" y="977900"/>
                  </a:lnTo>
                  <a:lnTo>
                    <a:pt x="220693" y="977900"/>
                  </a:lnTo>
                  <a:lnTo>
                    <a:pt x="201546" y="952500"/>
                  </a:lnTo>
                  <a:lnTo>
                    <a:pt x="192862" y="927100"/>
                  </a:lnTo>
                  <a:lnTo>
                    <a:pt x="191191" y="901700"/>
                  </a:lnTo>
                  <a:lnTo>
                    <a:pt x="191877" y="838200"/>
                  </a:lnTo>
                  <a:lnTo>
                    <a:pt x="191853" y="673100"/>
                  </a:lnTo>
                  <a:lnTo>
                    <a:pt x="195211" y="647700"/>
                  </a:lnTo>
                  <a:lnTo>
                    <a:pt x="205879" y="622300"/>
                  </a:lnTo>
                  <a:lnTo>
                    <a:pt x="225667" y="609600"/>
                  </a:lnTo>
                  <a:lnTo>
                    <a:pt x="606917" y="609600"/>
                  </a:lnTo>
                  <a:lnTo>
                    <a:pt x="594509" y="596900"/>
                  </a:lnTo>
                  <a:lnTo>
                    <a:pt x="584170" y="584200"/>
                  </a:lnTo>
                  <a:lnTo>
                    <a:pt x="575338" y="584200"/>
                  </a:lnTo>
                  <a:lnTo>
                    <a:pt x="567452" y="571500"/>
                  </a:lnTo>
                  <a:lnTo>
                    <a:pt x="514224" y="533400"/>
                  </a:lnTo>
                  <a:lnTo>
                    <a:pt x="464850" y="482600"/>
                  </a:lnTo>
                  <a:lnTo>
                    <a:pt x="437577" y="444500"/>
                  </a:lnTo>
                  <a:lnTo>
                    <a:pt x="421170" y="406400"/>
                  </a:lnTo>
                  <a:lnTo>
                    <a:pt x="415307" y="368300"/>
                  </a:lnTo>
                  <a:lnTo>
                    <a:pt x="419664" y="330200"/>
                  </a:lnTo>
                  <a:lnTo>
                    <a:pt x="433918" y="292100"/>
                  </a:lnTo>
                  <a:lnTo>
                    <a:pt x="457748" y="254000"/>
                  </a:lnTo>
                  <a:lnTo>
                    <a:pt x="490830" y="228600"/>
                  </a:lnTo>
                  <a:lnTo>
                    <a:pt x="532842" y="203200"/>
                  </a:lnTo>
                  <a:lnTo>
                    <a:pt x="563425" y="203200"/>
                  </a:lnTo>
                  <a:lnTo>
                    <a:pt x="578465" y="190500"/>
                  </a:lnTo>
                  <a:lnTo>
                    <a:pt x="1318982" y="190500"/>
                  </a:lnTo>
                  <a:lnTo>
                    <a:pt x="1297597" y="165100"/>
                  </a:lnTo>
                  <a:lnTo>
                    <a:pt x="1258902" y="127000"/>
                  </a:lnTo>
                  <a:lnTo>
                    <a:pt x="835383" y="127000"/>
                  </a:lnTo>
                  <a:lnTo>
                    <a:pt x="803487" y="88900"/>
                  </a:lnTo>
                  <a:lnTo>
                    <a:pt x="767368" y="63500"/>
                  </a:lnTo>
                  <a:lnTo>
                    <a:pt x="727654" y="38100"/>
                  </a:lnTo>
                  <a:lnTo>
                    <a:pt x="684974" y="12700"/>
                  </a:lnTo>
                  <a:lnTo>
                    <a:pt x="639956" y="12700"/>
                  </a:lnTo>
                  <a:lnTo>
                    <a:pt x="593228" y="0"/>
                  </a:lnTo>
                  <a:close/>
                </a:path>
                <a:path w="1597660" h="1803400">
                  <a:moveTo>
                    <a:pt x="1355054" y="241300"/>
                  </a:moveTo>
                  <a:lnTo>
                    <a:pt x="1065980" y="241300"/>
                  </a:lnTo>
                  <a:lnTo>
                    <a:pt x="1141383" y="279400"/>
                  </a:lnTo>
                  <a:lnTo>
                    <a:pt x="1173620" y="317500"/>
                  </a:lnTo>
                  <a:lnTo>
                    <a:pt x="1193021" y="342900"/>
                  </a:lnTo>
                  <a:lnTo>
                    <a:pt x="1199046" y="381000"/>
                  </a:lnTo>
                  <a:lnTo>
                    <a:pt x="1191152" y="419100"/>
                  </a:lnTo>
                  <a:lnTo>
                    <a:pt x="1168799" y="469900"/>
                  </a:lnTo>
                  <a:lnTo>
                    <a:pt x="1144041" y="495300"/>
                  </a:lnTo>
                  <a:lnTo>
                    <a:pt x="1117161" y="520700"/>
                  </a:lnTo>
                  <a:lnTo>
                    <a:pt x="1061682" y="571500"/>
                  </a:lnTo>
                  <a:lnTo>
                    <a:pt x="1054190" y="584200"/>
                  </a:lnTo>
                  <a:lnTo>
                    <a:pt x="1045618" y="584200"/>
                  </a:lnTo>
                  <a:lnTo>
                    <a:pt x="1035296" y="596900"/>
                  </a:lnTo>
                  <a:lnTo>
                    <a:pt x="1022556" y="609600"/>
                  </a:lnTo>
                  <a:lnTo>
                    <a:pt x="1366298" y="609600"/>
                  </a:lnTo>
                  <a:lnTo>
                    <a:pt x="1391253" y="622300"/>
                  </a:lnTo>
                  <a:lnTo>
                    <a:pt x="1402758" y="647700"/>
                  </a:lnTo>
                  <a:lnTo>
                    <a:pt x="1405610" y="698500"/>
                  </a:lnTo>
                  <a:lnTo>
                    <a:pt x="1405485" y="749300"/>
                  </a:lnTo>
                  <a:lnTo>
                    <a:pt x="1405274" y="787400"/>
                  </a:lnTo>
                  <a:lnTo>
                    <a:pt x="1405267" y="850900"/>
                  </a:lnTo>
                  <a:lnTo>
                    <a:pt x="1406170" y="901700"/>
                  </a:lnTo>
                  <a:lnTo>
                    <a:pt x="1395819" y="952500"/>
                  </a:lnTo>
                  <a:lnTo>
                    <a:pt x="1342914" y="977900"/>
                  </a:lnTo>
                  <a:lnTo>
                    <a:pt x="1342835" y="1485900"/>
                  </a:lnTo>
                  <a:lnTo>
                    <a:pt x="1342757" y="1549400"/>
                  </a:lnTo>
                  <a:lnTo>
                    <a:pt x="1339874" y="1587500"/>
                  </a:lnTo>
                  <a:lnTo>
                    <a:pt x="1329144" y="1600200"/>
                  </a:lnTo>
                  <a:lnTo>
                    <a:pt x="1307196" y="1612900"/>
                  </a:lnTo>
                  <a:lnTo>
                    <a:pt x="1527336" y="1612900"/>
                  </a:lnTo>
                  <a:lnTo>
                    <a:pt x="1532998" y="1574800"/>
                  </a:lnTo>
                  <a:lnTo>
                    <a:pt x="1534122" y="1549400"/>
                  </a:lnTo>
                  <a:lnTo>
                    <a:pt x="1534203" y="1485900"/>
                  </a:lnTo>
                  <a:lnTo>
                    <a:pt x="1534288" y="1092200"/>
                  </a:lnTo>
                  <a:lnTo>
                    <a:pt x="1541021" y="1079500"/>
                  </a:lnTo>
                  <a:lnTo>
                    <a:pt x="1547016" y="1066800"/>
                  </a:lnTo>
                  <a:lnTo>
                    <a:pt x="1552297" y="1066800"/>
                  </a:lnTo>
                  <a:lnTo>
                    <a:pt x="1556889" y="1054100"/>
                  </a:lnTo>
                  <a:lnTo>
                    <a:pt x="1581620" y="1003300"/>
                  </a:lnTo>
                  <a:lnTo>
                    <a:pt x="1593695" y="965200"/>
                  </a:lnTo>
                  <a:lnTo>
                    <a:pt x="1597509" y="914400"/>
                  </a:lnTo>
                  <a:lnTo>
                    <a:pt x="1597456" y="889000"/>
                  </a:lnTo>
                  <a:lnTo>
                    <a:pt x="1596786" y="863600"/>
                  </a:lnTo>
                  <a:lnTo>
                    <a:pt x="1596854" y="749300"/>
                  </a:lnTo>
                  <a:lnTo>
                    <a:pt x="1596960" y="711200"/>
                  </a:lnTo>
                  <a:lnTo>
                    <a:pt x="1596984" y="698500"/>
                  </a:lnTo>
                  <a:lnTo>
                    <a:pt x="1596366" y="660400"/>
                  </a:lnTo>
                  <a:lnTo>
                    <a:pt x="1592457" y="622300"/>
                  </a:lnTo>
                  <a:lnTo>
                    <a:pt x="1581992" y="584200"/>
                  </a:lnTo>
                  <a:lnTo>
                    <a:pt x="1561705" y="533400"/>
                  </a:lnTo>
                  <a:lnTo>
                    <a:pt x="1528330" y="495300"/>
                  </a:lnTo>
                  <a:lnTo>
                    <a:pt x="1493835" y="457200"/>
                  </a:lnTo>
                  <a:lnTo>
                    <a:pt x="1422091" y="431800"/>
                  </a:lnTo>
                  <a:lnTo>
                    <a:pt x="1387982" y="419100"/>
                  </a:lnTo>
                  <a:lnTo>
                    <a:pt x="1390200" y="381000"/>
                  </a:lnTo>
                  <a:lnTo>
                    <a:pt x="1385397" y="330200"/>
                  </a:lnTo>
                  <a:lnTo>
                    <a:pt x="1373655" y="279400"/>
                  </a:lnTo>
                  <a:lnTo>
                    <a:pt x="1355054" y="241300"/>
                  </a:lnTo>
                  <a:close/>
                </a:path>
                <a:path w="1597660" h="1803400">
                  <a:moveTo>
                    <a:pt x="734034" y="939800"/>
                  </a:moveTo>
                  <a:lnTo>
                    <a:pt x="354644" y="939800"/>
                  </a:lnTo>
                  <a:lnTo>
                    <a:pt x="354644" y="1524000"/>
                  </a:lnTo>
                  <a:lnTo>
                    <a:pt x="734034" y="1524000"/>
                  </a:lnTo>
                  <a:lnTo>
                    <a:pt x="734034" y="939800"/>
                  </a:lnTo>
                  <a:close/>
                </a:path>
                <a:path w="1597660" h="1803400">
                  <a:moveTo>
                    <a:pt x="1241243" y="939800"/>
                  </a:moveTo>
                  <a:lnTo>
                    <a:pt x="869205" y="939800"/>
                  </a:lnTo>
                  <a:lnTo>
                    <a:pt x="869205" y="1524000"/>
                  </a:lnTo>
                  <a:lnTo>
                    <a:pt x="1241243" y="1524000"/>
                  </a:lnTo>
                  <a:lnTo>
                    <a:pt x="1241243" y="939800"/>
                  </a:lnTo>
                  <a:close/>
                </a:path>
                <a:path w="1597660" h="1803400">
                  <a:moveTo>
                    <a:pt x="736051" y="711200"/>
                  </a:moveTo>
                  <a:lnTo>
                    <a:pt x="292468" y="711200"/>
                  </a:lnTo>
                  <a:lnTo>
                    <a:pt x="292468" y="876300"/>
                  </a:lnTo>
                  <a:lnTo>
                    <a:pt x="736051" y="876300"/>
                  </a:lnTo>
                  <a:lnTo>
                    <a:pt x="736051" y="711200"/>
                  </a:lnTo>
                  <a:close/>
                </a:path>
                <a:path w="1597660" h="1803400">
                  <a:moveTo>
                    <a:pt x="1303883" y="711200"/>
                  </a:moveTo>
                  <a:lnTo>
                    <a:pt x="867747" y="711200"/>
                  </a:lnTo>
                  <a:lnTo>
                    <a:pt x="867747" y="876300"/>
                  </a:lnTo>
                  <a:lnTo>
                    <a:pt x="1303883" y="876300"/>
                  </a:lnTo>
                  <a:lnTo>
                    <a:pt x="1303883" y="711200"/>
                  </a:lnTo>
                  <a:close/>
                </a:path>
                <a:path w="1597660" h="1803400">
                  <a:moveTo>
                    <a:pt x="600267" y="292100"/>
                  </a:moveTo>
                  <a:lnTo>
                    <a:pt x="567067" y="292100"/>
                  </a:lnTo>
                  <a:lnTo>
                    <a:pt x="550077" y="304800"/>
                  </a:lnTo>
                  <a:lnTo>
                    <a:pt x="534548" y="317500"/>
                  </a:lnTo>
                  <a:lnTo>
                    <a:pt x="521321" y="342900"/>
                  </a:lnTo>
                  <a:lnTo>
                    <a:pt x="512485" y="368300"/>
                  </a:lnTo>
                  <a:lnTo>
                    <a:pt x="513820" y="381000"/>
                  </a:lnTo>
                  <a:lnTo>
                    <a:pt x="523649" y="406400"/>
                  </a:lnTo>
                  <a:lnTo>
                    <a:pt x="540296" y="431800"/>
                  </a:lnTo>
                  <a:lnTo>
                    <a:pt x="583796" y="457200"/>
                  </a:lnTo>
                  <a:lnTo>
                    <a:pt x="672991" y="533400"/>
                  </a:lnTo>
                  <a:lnTo>
                    <a:pt x="717714" y="558800"/>
                  </a:lnTo>
                  <a:lnTo>
                    <a:pt x="738297" y="546100"/>
                  </a:lnTo>
                  <a:lnTo>
                    <a:pt x="719299" y="508000"/>
                  </a:lnTo>
                  <a:lnTo>
                    <a:pt x="700637" y="457200"/>
                  </a:lnTo>
                  <a:lnTo>
                    <a:pt x="681645" y="419100"/>
                  </a:lnTo>
                  <a:lnTo>
                    <a:pt x="661652" y="368300"/>
                  </a:lnTo>
                  <a:lnTo>
                    <a:pt x="639990" y="330200"/>
                  </a:lnTo>
                  <a:lnTo>
                    <a:pt x="628524" y="317500"/>
                  </a:lnTo>
                  <a:lnTo>
                    <a:pt x="615083" y="304800"/>
                  </a:lnTo>
                  <a:lnTo>
                    <a:pt x="600267" y="292100"/>
                  </a:lnTo>
                  <a:close/>
                </a:path>
                <a:path w="1597660" h="1803400">
                  <a:moveTo>
                    <a:pt x="1075341" y="342900"/>
                  </a:moveTo>
                  <a:lnTo>
                    <a:pt x="1020079" y="342900"/>
                  </a:lnTo>
                  <a:lnTo>
                    <a:pt x="1013249" y="355600"/>
                  </a:lnTo>
                  <a:lnTo>
                    <a:pt x="983584" y="406400"/>
                  </a:lnTo>
                  <a:lnTo>
                    <a:pt x="955359" y="444500"/>
                  </a:lnTo>
                  <a:lnTo>
                    <a:pt x="900104" y="546100"/>
                  </a:lnTo>
                  <a:lnTo>
                    <a:pt x="919702" y="558800"/>
                  </a:lnTo>
                  <a:lnTo>
                    <a:pt x="960732" y="520700"/>
                  </a:lnTo>
                  <a:lnTo>
                    <a:pt x="1001794" y="495300"/>
                  </a:lnTo>
                  <a:lnTo>
                    <a:pt x="1042648" y="457200"/>
                  </a:lnTo>
                  <a:lnTo>
                    <a:pt x="1083053" y="419100"/>
                  </a:lnTo>
                  <a:lnTo>
                    <a:pt x="1095206" y="406400"/>
                  </a:lnTo>
                  <a:lnTo>
                    <a:pt x="1100512" y="393700"/>
                  </a:lnTo>
                  <a:lnTo>
                    <a:pt x="1097544" y="368300"/>
                  </a:lnTo>
                  <a:lnTo>
                    <a:pt x="1084873" y="355600"/>
                  </a:lnTo>
                  <a:lnTo>
                    <a:pt x="1075341" y="342900"/>
                  </a:lnTo>
                  <a:close/>
                </a:path>
                <a:path w="1597660" h="1803400">
                  <a:moveTo>
                    <a:pt x="1318982" y="190500"/>
                  </a:moveTo>
                  <a:lnTo>
                    <a:pt x="593228" y="190500"/>
                  </a:lnTo>
                  <a:lnTo>
                    <a:pt x="619101" y="203200"/>
                  </a:lnTo>
                  <a:lnTo>
                    <a:pt x="643330" y="203200"/>
                  </a:lnTo>
                  <a:lnTo>
                    <a:pt x="665439" y="215900"/>
                  </a:lnTo>
                  <a:lnTo>
                    <a:pt x="714228" y="279400"/>
                  </a:lnTo>
                  <a:lnTo>
                    <a:pt x="740554" y="330200"/>
                  </a:lnTo>
                  <a:lnTo>
                    <a:pt x="765259" y="368300"/>
                  </a:lnTo>
                  <a:lnTo>
                    <a:pt x="789669" y="419100"/>
                  </a:lnTo>
                  <a:lnTo>
                    <a:pt x="797176" y="431800"/>
                  </a:lnTo>
                  <a:lnTo>
                    <a:pt x="803005" y="444500"/>
                  </a:lnTo>
                  <a:lnTo>
                    <a:pt x="807953" y="457200"/>
                  </a:lnTo>
                  <a:lnTo>
                    <a:pt x="812813" y="482600"/>
                  </a:lnTo>
                  <a:lnTo>
                    <a:pt x="841867" y="431800"/>
                  </a:lnTo>
                  <a:lnTo>
                    <a:pt x="870686" y="393700"/>
                  </a:lnTo>
                  <a:lnTo>
                    <a:pt x="900307" y="342900"/>
                  </a:lnTo>
                  <a:lnTo>
                    <a:pt x="931767" y="304800"/>
                  </a:lnTo>
                  <a:lnTo>
                    <a:pt x="957163" y="279400"/>
                  </a:lnTo>
                  <a:lnTo>
                    <a:pt x="984075" y="254000"/>
                  </a:lnTo>
                  <a:lnTo>
                    <a:pt x="1012281" y="241300"/>
                  </a:lnTo>
                  <a:lnTo>
                    <a:pt x="1355054" y="241300"/>
                  </a:lnTo>
                  <a:lnTo>
                    <a:pt x="1329674" y="203200"/>
                  </a:lnTo>
                  <a:lnTo>
                    <a:pt x="1318982" y="190500"/>
                  </a:lnTo>
                  <a:close/>
                </a:path>
                <a:path w="1597660" h="1803400">
                  <a:moveTo>
                    <a:pt x="1086405" y="50800"/>
                  </a:moveTo>
                  <a:lnTo>
                    <a:pt x="986879" y="50800"/>
                  </a:lnTo>
                  <a:lnTo>
                    <a:pt x="934306" y="63500"/>
                  </a:lnTo>
                  <a:lnTo>
                    <a:pt x="884497" y="88900"/>
                  </a:lnTo>
                  <a:lnTo>
                    <a:pt x="838109" y="127000"/>
                  </a:lnTo>
                  <a:lnTo>
                    <a:pt x="1258902" y="127000"/>
                  </a:lnTo>
                  <a:lnTo>
                    <a:pt x="1217593" y="101600"/>
                  </a:lnTo>
                  <a:lnTo>
                    <a:pt x="1174814" y="76200"/>
                  </a:lnTo>
                  <a:lnTo>
                    <a:pt x="1086405" y="50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812277" y="3816647"/>
              <a:ext cx="7004050" cy="7150734"/>
            </a:xfrm>
            <a:custGeom>
              <a:avLst/>
              <a:gdLst/>
              <a:ahLst/>
              <a:cxnLst/>
              <a:rect l="l" t="t" r="r" b="b"/>
              <a:pathLst>
                <a:path w="7004050" h="7150734">
                  <a:moveTo>
                    <a:pt x="538238" y="1472577"/>
                  </a:moveTo>
                  <a:lnTo>
                    <a:pt x="518579" y="1441919"/>
                  </a:lnTo>
                  <a:lnTo>
                    <a:pt x="518579" y="1468335"/>
                  </a:lnTo>
                  <a:lnTo>
                    <a:pt x="518464" y="1479372"/>
                  </a:lnTo>
                  <a:lnTo>
                    <a:pt x="515048" y="1487449"/>
                  </a:lnTo>
                  <a:lnTo>
                    <a:pt x="34404" y="1487449"/>
                  </a:lnTo>
                  <a:lnTo>
                    <a:pt x="24701" y="1485773"/>
                  </a:lnTo>
                  <a:lnTo>
                    <a:pt x="19761" y="1480083"/>
                  </a:lnTo>
                  <a:lnTo>
                    <a:pt x="19659" y="1468335"/>
                  </a:lnTo>
                  <a:lnTo>
                    <a:pt x="19621" y="1464881"/>
                  </a:lnTo>
                  <a:lnTo>
                    <a:pt x="24688" y="1459052"/>
                  </a:lnTo>
                  <a:lnTo>
                    <a:pt x="23837" y="1459052"/>
                  </a:lnTo>
                  <a:lnTo>
                    <a:pt x="34734" y="1457375"/>
                  </a:lnTo>
                  <a:lnTo>
                    <a:pt x="506158" y="1457375"/>
                  </a:lnTo>
                  <a:lnTo>
                    <a:pt x="511505" y="1459052"/>
                  </a:lnTo>
                  <a:lnTo>
                    <a:pt x="517309" y="1464881"/>
                  </a:lnTo>
                  <a:lnTo>
                    <a:pt x="518579" y="1468335"/>
                  </a:lnTo>
                  <a:lnTo>
                    <a:pt x="518579" y="1441919"/>
                  </a:lnTo>
                  <a:lnTo>
                    <a:pt x="516750" y="1440713"/>
                  </a:lnTo>
                  <a:lnTo>
                    <a:pt x="502856" y="1437982"/>
                  </a:lnTo>
                  <a:lnTo>
                    <a:pt x="453224" y="1437982"/>
                  </a:lnTo>
                  <a:lnTo>
                    <a:pt x="452755" y="1437525"/>
                  </a:lnTo>
                  <a:lnTo>
                    <a:pt x="452031" y="1436814"/>
                  </a:lnTo>
                  <a:lnTo>
                    <a:pt x="452031" y="1421485"/>
                  </a:lnTo>
                  <a:lnTo>
                    <a:pt x="452780" y="1420723"/>
                  </a:lnTo>
                  <a:lnTo>
                    <a:pt x="453161" y="1420342"/>
                  </a:lnTo>
                  <a:lnTo>
                    <a:pt x="493661" y="1420342"/>
                  </a:lnTo>
                  <a:lnTo>
                    <a:pt x="496900" y="1419225"/>
                  </a:lnTo>
                  <a:lnTo>
                    <a:pt x="500443" y="1415542"/>
                  </a:lnTo>
                  <a:lnTo>
                    <a:pt x="501256" y="1412887"/>
                  </a:lnTo>
                  <a:lnTo>
                    <a:pt x="500989" y="1404785"/>
                  </a:lnTo>
                  <a:lnTo>
                    <a:pt x="500938" y="1400644"/>
                  </a:lnTo>
                  <a:lnTo>
                    <a:pt x="499427" y="1361173"/>
                  </a:lnTo>
                  <a:lnTo>
                    <a:pt x="483069" y="1297686"/>
                  </a:lnTo>
                  <a:lnTo>
                    <a:pt x="481241" y="1294244"/>
                  </a:lnTo>
                  <a:lnTo>
                    <a:pt x="481241" y="1398206"/>
                  </a:lnTo>
                  <a:lnTo>
                    <a:pt x="481164" y="1399578"/>
                  </a:lnTo>
                  <a:lnTo>
                    <a:pt x="480034" y="1400644"/>
                  </a:lnTo>
                  <a:lnTo>
                    <a:pt x="432054" y="1400644"/>
                  </a:lnTo>
                  <a:lnTo>
                    <a:pt x="432054" y="1421866"/>
                  </a:lnTo>
                  <a:lnTo>
                    <a:pt x="432054" y="1436382"/>
                  </a:lnTo>
                  <a:lnTo>
                    <a:pt x="430885" y="1437525"/>
                  </a:lnTo>
                  <a:lnTo>
                    <a:pt x="107429" y="1437525"/>
                  </a:lnTo>
                  <a:lnTo>
                    <a:pt x="106260" y="1436382"/>
                  </a:lnTo>
                  <a:lnTo>
                    <a:pt x="106260" y="1421866"/>
                  </a:lnTo>
                  <a:lnTo>
                    <a:pt x="107429" y="1420723"/>
                  </a:lnTo>
                  <a:lnTo>
                    <a:pt x="430885" y="1420723"/>
                  </a:lnTo>
                  <a:lnTo>
                    <a:pt x="432054" y="1421866"/>
                  </a:lnTo>
                  <a:lnTo>
                    <a:pt x="432054" y="1400644"/>
                  </a:lnTo>
                  <a:lnTo>
                    <a:pt x="57823" y="1400644"/>
                  </a:lnTo>
                  <a:lnTo>
                    <a:pt x="56718" y="1399578"/>
                  </a:lnTo>
                  <a:lnTo>
                    <a:pt x="56629" y="1398206"/>
                  </a:lnTo>
                  <a:lnTo>
                    <a:pt x="60921" y="1343037"/>
                  </a:lnTo>
                  <a:lnTo>
                    <a:pt x="76542" y="1294320"/>
                  </a:lnTo>
                  <a:lnTo>
                    <a:pt x="103441" y="1252131"/>
                  </a:lnTo>
                  <a:lnTo>
                    <a:pt x="141528" y="1216621"/>
                  </a:lnTo>
                  <a:lnTo>
                    <a:pt x="185115" y="1190802"/>
                  </a:lnTo>
                  <a:lnTo>
                    <a:pt x="230238" y="1176172"/>
                  </a:lnTo>
                  <a:lnTo>
                    <a:pt x="276479" y="1172756"/>
                  </a:lnTo>
                  <a:lnTo>
                    <a:pt x="323430" y="1180566"/>
                  </a:lnTo>
                  <a:lnTo>
                    <a:pt x="370674" y="1199616"/>
                  </a:lnTo>
                  <a:lnTo>
                    <a:pt x="410197" y="1226743"/>
                  </a:lnTo>
                  <a:lnTo>
                    <a:pt x="441947" y="1261859"/>
                  </a:lnTo>
                  <a:lnTo>
                    <a:pt x="465010" y="1303261"/>
                  </a:lnTo>
                  <a:lnTo>
                    <a:pt x="478421" y="1349273"/>
                  </a:lnTo>
                  <a:lnTo>
                    <a:pt x="481241" y="1398206"/>
                  </a:lnTo>
                  <a:lnTo>
                    <a:pt x="481241" y="1294244"/>
                  </a:lnTo>
                  <a:lnTo>
                    <a:pt x="459130" y="1252512"/>
                  </a:lnTo>
                  <a:lnTo>
                    <a:pt x="426186" y="1215034"/>
                  </a:lnTo>
                  <a:lnTo>
                    <a:pt x="384302" y="1185316"/>
                  </a:lnTo>
                  <a:lnTo>
                    <a:pt x="355155" y="1172756"/>
                  </a:lnTo>
                  <a:lnTo>
                    <a:pt x="333565" y="1163447"/>
                  </a:lnTo>
                  <a:lnTo>
                    <a:pt x="327444" y="1161465"/>
                  </a:lnTo>
                  <a:lnTo>
                    <a:pt x="308838" y="1157363"/>
                  </a:lnTo>
                  <a:lnTo>
                    <a:pt x="306463" y="1156804"/>
                  </a:lnTo>
                  <a:lnTo>
                    <a:pt x="304761" y="1156373"/>
                  </a:lnTo>
                  <a:lnTo>
                    <a:pt x="303936" y="1155331"/>
                  </a:lnTo>
                  <a:lnTo>
                    <a:pt x="303936" y="1153452"/>
                  </a:lnTo>
                  <a:lnTo>
                    <a:pt x="303936" y="1138148"/>
                  </a:lnTo>
                  <a:lnTo>
                    <a:pt x="304088" y="1137894"/>
                  </a:lnTo>
                  <a:lnTo>
                    <a:pt x="304812" y="1137056"/>
                  </a:lnTo>
                  <a:lnTo>
                    <a:pt x="304596" y="1137056"/>
                  </a:lnTo>
                  <a:lnTo>
                    <a:pt x="306095" y="1136777"/>
                  </a:lnTo>
                  <a:lnTo>
                    <a:pt x="312229" y="1135761"/>
                  </a:lnTo>
                  <a:lnTo>
                    <a:pt x="314210" y="1135329"/>
                  </a:lnTo>
                  <a:lnTo>
                    <a:pt x="340499" y="1098943"/>
                  </a:lnTo>
                  <a:lnTo>
                    <a:pt x="340093" y="1097368"/>
                  </a:lnTo>
                  <a:lnTo>
                    <a:pt x="337286" y="1087208"/>
                  </a:lnTo>
                  <a:lnTo>
                    <a:pt x="337489" y="1087208"/>
                  </a:lnTo>
                  <a:lnTo>
                    <a:pt x="330174" y="1077087"/>
                  </a:lnTo>
                  <a:lnTo>
                    <a:pt x="330060" y="1076934"/>
                  </a:lnTo>
                  <a:lnTo>
                    <a:pt x="321792" y="1071372"/>
                  </a:lnTo>
                  <a:lnTo>
                    <a:pt x="321792" y="1102156"/>
                  </a:lnTo>
                  <a:lnTo>
                    <a:pt x="317919" y="1113256"/>
                  </a:lnTo>
                  <a:lnTo>
                    <a:pt x="312826" y="1116825"/>
                  </a:lnTo>
                  <a:lnTo>
                    <a:pt x="283845" y="1116825"/>
                  </a:lnTo>
                  <a:lnTo>
                    <a:pt x="283845" y="1137894"/>
                  </a:lnTo>
                  <a:lnTo>
                    <a:pt x="283845" y="1152309"/>
                  </a:lnTo>
                  <a:lnTo>
                    <a:pt x="282689" y="1153452"/>
                  </a:lnTo>
                  <a:lnTo>
                    <a:pt x="255511" y="1153452"/>
                  </a:lnTo>
                  <a:lnTo>
                    <a:pt x="254342" y="1152309"/>
                  </a:lnTo>
                  <a:lnTo>
                    <a:pt x="254342" y="1137894"/>
                  </a:lnTo>
                  <a:lnTo>
                    <a:pt x="255473" y="1136777"/>
                  </a:lnTo>
                  <a:lnTo>
                    <a:pt x="282714" y="1136777"/>
                  </a:lnTo>
                  <a:lnTo>
                    <a:pt x="283845" y="1137894"/>
                  </a:lnTo>
                  <a:lnTo>
                    <a:pt x="283845" y="1116825"/>
                  </a:lnTo>
                  <a:lnTo>
                    <a:pt x="223761" y="1116825"/>
                  </a:lnTo>
                  <a:lnTo>
                    <a:pt x="217131" y="1110335"/>
                  </a:lnTo>
                  <a:lnTo>
                    <a:pt x="217144" y="1093482"/>
                  </a:lnTo>
                  <a:lnTo>
                    <a:pt x="223570" y="1087208"/>
                  </a:lnTo>
                  <a:lnTo>
                    <a:pt x="311175" y="1087208"/>
                  </a:lnTo>
                  <a:lnTo>
                    <a:pt x="315760" y="1089494"/>
                  </a:lnTo>
                  <a:lnTo>
                    <a:pt x="321208" y="1097368"/>
                  </a:lnTo>
                  <a:lnTo>
                    <a:pt x="321792" y="1102156"/>
                  </a:lnTo>
                  <a:lnTo>
                    <a:pt x="321792" y="1071372"/>
                  </a:lnTo>
                  <a:lnTo>
                    <a:pt x="320243" y="1070317"/>
                  </a:lnTo>
                  <a:lnTo>
                    <a:pt x="320471" y="1070317"/>
                  </a:lnTo>
                  <a:lnTo>
                    <a:pt x="308470" y="1067676"/>
                  </a:lnTo>
                  <a:lnTo>
                    <a:pt x="310172" y="1067676"/>
                  </a:lnTo>
                  <a:lnTo>
                    <a:pt x="289369" y="1067396"/>
                  </a:lnTo>
                  <a:lnTo>
                    <a:pt x="249262" y="1067396"/>
                  </a:lnTo>
                  <a:lnTo>
                    <a:pt x="208153" y="1077087"/>
                  </a:lnTo>
                  <a:lnTo>
                    <a:pt x="197713" y="1098943"/>
                  </a:lnTo>
                  <a:lnTo>
                    <a:pt x="198843" y="1110335"/>
                  </a:lnTo>
                  <a:lnTo>
                    <a:pt x="198932" y="1111237"/>
                  </a:lnTo>
                  <a:lnTo>
                    <a:pt x="229679" y="1136396"/>
                  </a:lnTo>
                  <a:lnTo>
                    <a:pt x="233362" y="1137056"/>
                  </a:lnTo>
                  <a:lnTo>
                    <a:pt x="234264" y="1138148"/>
                  </a:lnTo>
                  <a:lnTo>
                    <a:pt x="234264" y="1155738"/>
                  </a:lnTo>
                  <a:lnTo>
                    <a:pt x="233400" y="1156804"/>
                  </a:lnTo>
                  <a:lnTo>
                    <a:pt x="228993" y="1157744"/>
                  </a:lnTo>
                  <a:lnTo>
                    <a:pt x="180467" y="1172171"/>
                  </a:lnTo>
                  <a:lnTo>
                    <a:pt x="138315" y="1194409"/>
                  </a:lnTo>
                  <a:lnTo>
                    <a:pt x="102628" y="1224407"/>
                  </a:lnTo>
                  <a:lnTo>
                    <a:pt x="73482" y="1262087"/>
                  </a:lnTo>
                  <a:lnTo>
                    <a:pt x="50952" y="1307376"/>
                  </a:lnTo>
                  <a:lnTo>
                    <a:pt x="39789" y="1350441"/>
                  </a:lnTo>
                  <a:lnTo>
                    <a:pt x="37058" y="1393952"/>
                  </a:lnTo>
                  <a:lnTo>
                    <a:pt x="37007" y="1398206"/>
                  </a:lnTo>
                  <a:lnTo>
                    <a:pt x="36918" y="1404785"/>
                  </a:lnTo>
                  <a:lnTo>
                    <a:pt x="37084" y="1412887"/>
                  </a:lnTo>
                  <a:lnTo>
                    <a:pt x="37198" y="1418285"/>
                  </a:lnTo>
                  <a:lnTo>
                    <a:pt x="39243" y="1420342"/>
                  </a:lnTo>
                  <a:lnTo>
                    <a:pt x="85077" y="1420342"/>
                  </a:lnTo>
                  <a:lnTo>
                    <a:pt x="86245" y="1421485"/>
                  </a:lnTo>
                  <a:lnTo>
                    <a:pt x="86245" y="1436814"/>
                  </a:lnTo>
                  <a:lnTo>
                    <a:pt x="85051" y="1437982"/>
                  </a:lnTo>
                  <a:lnTo>
                    <a:pt x="35280" y="1437982"/>
                  </a:lnTo>
                  <a:lnTo>
                    <a:pt x="21399" y="1440713"/>
                  </a:lnTo>
                  <a:lnTo>
                    <a:pt x="0" y="1472577"/>
                  </a:lnTo>
                  <a:lnTo>
                    <a:pt x="2628" y="1485480"/>
                  </a:lnTo>
                  <a:lnTo>
                    <a:pt x="2730" y="1485963"/>
                  </a:lnTo>
                  <a:lnTo>
                    <a:pt x="10248" y="1496872"/>
                  </a:lnTo>
                  <a:lnTo>
                    <a:pt x="21475" y="1504175"/>
                  </a:lnTo>
                  <a:lnTo>
                    <a:pt x="35344" y="1506842"/>
                  </a:lnTo>
                  <a:lnTo>
                    <a:pt x="502983" y="1506842"/>
                  </a:lnTo>
                  <a:lnTo>
                    <a:pt x="535724" y="1485480"/>
                  </a:lnTo>
                  <a:lnTo>
                    <a:pt x="537540" y="1479372"/>
                  </a:lnTo>
                  <a:lnTo>
                    <a:pt x="537629" y="1479105"/>
                  </a:lnTo>
                  <a:lnTo>
                    <a:pt x="538238" y="1472577"/>
                  </a:lnTo>
                  <a:close/>
                </a:path>
                <a:path w="7004050" h="7150734">
                  <a:moveTo>
                    <a:pt x="6940067" y="6788899"/>
                  </a:moveTo>
                  <a:lnTo>
                    <a:pt x="6907822" y="6764274"/>
                  </a:lnTo>
                  <a:lnTo>
                    <a:pt x="6875158" y="6757987"/>
                  </a:lnTo>
                  <a:lnTo>
                    <a:pt x="6864693" y="6758660"/>
                  </a:lnTo>
                  <a:lnTo>
                    <a:pt x="6827685" y="6772580"/>
                  </a:lnTo>
                  <a:lnTo>
                    <a:pt x="6811073" y="6790855"/>
                  </a:lnTo>
                  <a:lnTo>
                    <a:pt x="6815315" y="6798577"/>
                  </a:lnTo>
                  <a:lnTo>
                    <a:pt x="6819709" y="6800647"/>
                  </a:lnTo>
                  <a:lnTo>
                    <a:pt x="6826491" y="6798348"/>
                  </a:lnTo>
                  <a:lnTo>
                    <a:pt x="6830809" y="6794817"/>
                  </a:lnTo>
                  <a:lnTo>
                    <a:pt x="6844081" y="6785508"/>
                  </a:lnTo>
                  <a:lnTo>
                    <a:pt x="6858305" y="6779869"/>
                  </a:lnTo>
                  <a:lnTo>
                    <a:pt x="6873468" y="6777876"/>
                  </a:lnTo>
                  <a:lnTo>
                    <a:pt x="6889547" y="6779438"/>
                  </a:lnTo>
                  <a:lnTo>
                    <a:pt x="6925831" y="6800520"/>
                  </a:lnTo>
                  <a:lnTo>
                    <a:pt x="6933997" y="6799173"/>
                  </a:lnTo>
                  <a:lnTo>
                    <a:pt x="6937184" y="6797421"/>
                  </a:lnTo>
                  <a:lnTo>
                    <a:pt x="6940067" y="6788899"/>
                  </a:lnTo>
                  <a:close/>
                </a:path>
                <a:path w="7004050" h="7150734">
                  <a:moveTo>
                    <a:pt x="6993725" y="6831876"/>
                  </a:moveTo>
                  <a:lnTo>
                    <a:pt x="6991528" y="6803022"/>
                  </a:lnTo>
                  <a:lnTo>
                    <a:pt x="6980834" y="6770408"/>
                  </a:lnTo>
                  <a:lnTo>
                    <a:pt x="6972922" y="6758914"/>
                  </a:lnTo>
                  <a:lnTo>
                    <a:pt x="6972922" y="6809308"/>
                  </a:lnTo>
                  <a:lnTo>
                    <a:pt x="6972808" y="6838289"/>
                  </a:lnTo>
                  <a:lnTo>
                    <a:pt x="6959638" y="6874078"/>
                  </a:lnTo>
                  <a:lnTo>
                    <a:pt x="6921233" y="6916814"/>
                  </a:lnTo>
                  <a:lnTo>
                    <a:pt x="6848195" y="6989800"/>
                  </a:lnTo>
                  <a:lnTo>
                    <a:pt x="6847738" y="6990156"/>
                  </a:lnTo>
                  <a:lnTo>
                    <a:pt x="6847040" y="6990753"/>
                  </a:lnTo>
                  <a:lnTo>
                    <a:pt x="6832790" y="6976504"/>
                  </a:lnTo>
                  <a:lnTo>
                    <a:pt x="6832790" y="7004380"/>
                  </a:lnTo>
                  <a:lnTo>
                    <a:pt x="6832003" y="7005231"/>
                  </a:lnTo>
                  <a:lnTo>
                    <a:pt x="6735356" y="7102030"/>
                  </a:lnTo>
                  <a:lnTo>
                    <a:pt x="6703250" y="7124052"/>
                  </a:lnTo>
                  <a:lnTo>
                    <a:pt x="6665049" y="7131317"/>
                  </a:lnTo>
                  <a:lnTo>
                    <a:pt x="6633540" y="7125576"/>
                  </a:lnTo>
                  <a:lnTo>
                    <a:pt x="6606235" y="7110222"/>
                  </a:lnTo>
                  <a:lnTo>
                    <a:pt x="6585318" y="7086955"/>
                  </a:lnTo>
                  <a:lnTo>
                    <a:pt x="6572936" y="7057428"/>
                  </a:lnTo>
                  <a:lnTo>
                    <a:pt x="6570116" y="7032295"/>
                  </a:lnTo>
                  <a:lnTo>
                    <a:pt x="6573494" y="7008774"/>
                  </a:lnTo>
                  <a:lnTo>
                    <a:pt x="6598564" y="6967106"/>
                  </a:lnTo>
                  <a:lnTo>
                    <a:pt x="6696253" y="6869227"/>
                  </a:lnTo>
                  <a:lnTo>
                    <a:pt x="6696735" y="6868909"/>
                  </a:lnTo>
                  <a:lnTo>
                    <a:pt x="6697192" y="6868515"/>
                  </a:lnTo>
                  <a:lnTo>
                    <a:pt x="6832549" y="7003555"/>
                  </a:lnTo>
                  <a:lnTo>
                    <a:pt x="6832587" y="7003885"/>
                  </a:lnTo>
                  <a:lnTo>
                    <a:pt x="6832790" y="7004380"/>
                  </a:lnTo>
                  <a:lnTo>
                    <a:pt x="6832790" y="6976504"/>
                  </a:lnTo>
                  <a:lnTo>
                    <a:pt x="6724815" y="6868515"/>
                  </a:lnTo>
                  <a:lnTo>
                    <a:pt x="6711264" y="6854965"/>
                  </a:lnTo>
                  <a:lnTo>
                    <a:pt x="6712128" y="6854037"/>
                  </a:lnTo>
                  <a:lnTo>
                    <a:pt x="6808114" y="6757898"/>
                  </a:lnTo>
                  <a:lnTo>
                    <a:pt x="6850697" y="6731863"/>
                  </a:lnTo>
                  <a:lnTo>
                    <a:pt x="6867207" y="6728688"/>
                  </a:lnTo>
                  <a:lnTo>
                    <a:pt x="6889610" y="6728688"/>
                  </a:lnTo>
                  <a:lnTo>
                    <a:pt x="6929107" y="6742862"/>
                  </a:lnTo>
                  <a:lnTo>
                    <a:pt x="6963931" y="6781749"/>
                  </a:lnTo>
                  <a:lnTo>
                    <a:pt x="6972922" y="6809308"/>
                  </a:lnTo>
                  <a:lnTo>
                    <a:pt x="6972922" y="6758914"/>
                  </a:lnTo>
                  <a:lnTo>
                    <a:pt x="6943077" y="6728688"/>
                  </a:lnTo>
                  <a:lnTo>
                    <a:pt x="6905904" y="6711251"/>
                  </a:lnTo>
                  <a:lnTo>
                    <a:pt x="6892912" y="6708762"/>
                  </a:lnTo>
                  <a:lnTo>
                    <a:pt x="6886410" y="6707568"/>
                  </a:lnTo>
                  <a:lnTo>
                    <a:pt x="6869087" y="6707568"/>
                  </a:lnTo>
                  <a:lnTo>
                    <a:pt x="6868109" y="6707797"/>
                  </a:lnTo>
                  <a:lnTo>
                    <a:pt x="6866826" y="6708216"/>
                  </a:lnTo>
                  <a:lnTo>
                    <a:pt x="6866141" y="6708216"/>
                  </a:lnTo>
                  <a:lnTo>
                    <a:pt x="6827177" y="6719138"/>
                  </a:lnTo>
                  <a:lnTo>
                    <a:pt x="6794386" y="6742862"/>
                  </a:lnTo>
                  <a:lnTo>
                    <a:pt x="6585178" y="6952069"/>
                  </a:lnTo>
                  <a:lnTo>
                    <a:pt x="6558280" y="6992772"/>
                  </a:lnTo>
                  <a:lnTo>
                    <a:pt x="6551269" y="7022274"/>
                  </a:lnTo>
                  <a:lnTo>
                    <a:pt x="6550152" y="7029082"/>
                  </a:lnTo>
                  <a:lnTo>
                    <a:pt x="6550152" y="7041210"/>
                  </a:lnTo>
                  <a:lnTo>
                    <a:pt x="6551257" y="7048601"/>
                  </a:lnTo>
                  <a:lnTo>
                    <a:pt x="6551752" y="7052297"/>
                  </a:lnTo>
                  <a:lnTo>
                    <a:pt x="6563500" y="7088810"/>
                  </a:lnTo>
                  <a:lnTo>
                    <a:pt x="6586321" y="7119061"/>
                  </a:lnTo>
                  <a:lnTo>
                    <a:pt x="6617551" y="7140499"/>
                  </a:lnTo>
                  <a:lnTo>
                    <a:pt x="6654520" y="7150557"/>
                  </a:lnTo>
                  <a:lnTo>
                    <a:pt x="6681229" y="7150290"/>
                  </a:lnTo>
                  <a:lnTo>
                    <a:pt x="6728638" y="7133107"/>
                  </a:lnTo>
                  <a:lnTo>
                    <a:pt x="6875005" y="6990753"/>
                  </a:lnTo>
                  <a:lnTo>
                    <a:pt x="6959079" y="6906450"/>
                  </a:lnTo>
                  <a:lnTo>
                    <a:pt x="6988899" y="6858838"/>
                  </a:lnTo>
                  <a:lnTo>
                    <a:pt x="6993725" y="6831876"/>
                  </a:lnTo>
                  <a:close/>
                </a:path>
                <a:path w="7004050" h="7150734">
                  <a:moveTo>
                    <a:pt x="7003694" y="121945"/>
                  </a:moveTo>
                  <a:lnTo>
                    <a:pt x="7000900" y="113626"/>
                  </a:lnTo>
                  <a:lnTo>
                    <a:pt x="6998221" y="111290"/>
                  </a:lnTo>
                  <a:lnTo>
                    <a:pt x="6989851" y="109562"/>
                  </a:lnTo>
                  <a:lnTo>
                    <a:pt x="6986638" y="111010"/>
                  </a:lnTo>
                  <a:lnTo>
                    <a:pt x="6814464" y="283311"/>
                  </a:lnTo>
                  <a:lnTo>
                    <a:pt x="6813855" y="284226"/>
                  </a:lnTo>
                  <a:lnTo>
                    <a:pt x="6811658" y="287286"/>
                  </a:lnTo>
                  <a:lnTo>
                    <a:pt x="6810603" y="288709"/>
                  </a:lnTo>
                  <a:lnTo>
                    <a:pt x="6808876" y="289623"/>
                  </a:lnTo>
                  <a:lnTo>
                    <a:pt x="6805396" y="289623"/>
                  </a:lnTo>
                  <a:lnTo>
                    <a:pt x="6803695" y="289039"/>
                  </a:lnTo>
                  <a:lnTo>
                    <a:pt x="6796976" y="281762"/>
                  </a:lnTo>
                  <a:lnTo>
                    <a:pt x="6752222" y="232537"/>
                  </a:lnTo>
                  <a:lnTo>
                    <a:pt x="6728422" y="206336"/>
                  </a:lnTo>
                  <a:lnTo>
                    <a:pt x="6725209" y="203631"/>
                  </a:lnTo>
                  <a:lnTo>
                    <a:pt x="6721424" y="203466"/>
                  </a:lnTo>
                  <a:lnTo>
                    <a:pt x="6718706" y="202844"/>
                  </a:lnTo>
                  <a:lnTo>
                    <a:pt x="6715519" y="204660"/>
                  </a:lnTo>
                  <a:lnTo>
                    <a:pt x="6613804" y="297840"/>
                  </a:lnTo>
                  <a:lnTo>
                    <a:pt x="6608216" y="294881"/>
                  </a:lnTo>
                  <a:lnTo>
                    <a:pt x="6612395" y="299148"/>
                  </a:lnTo>
                  <a:lnTo>
                    <a:pt x="6607581" y="303872"/>
                  </a:lnTo>
                  <a:lnTo>
                    <a:pt x="6607188" y="310388"/>
                  </a:lnTo>
                  <a:lnTo>
                    <a:pt x="6615811" y="319659"/>
                  </a:lnTo>
                  <a:lnTo>
                    <a:pt x="6622288" y="319659"/>
                  </a:lnTo>
                  <a:lnTo>
                    <a:pt x="6627241" y="315201"/>
                  </a:lnTo>
                  <a:lnTo>
                    <a:pt x="6646291" y="297840"/>
                  </a:lnTo>
                  <a:lnTo>
                    <a:pt x="6717106" y="232994"/>
                  </a:lnTo>
                  <a:lnTo>
                    <a:pt x="6718300" y="232537"/>
                  </a:lnTo>
                  <a:lnTo>
                    <a:pt x="6721945" y="232537"/>
                  </a:lnTo>
                  <a:lnTo>
                    <a:pt x="6723443" y="233248"/>
                  </a:lnTo>
                  <a:lnTo>
                    <a:pt x="6724497" y="234442"/>
                  </a:lnTo>
                  <a:lnTo>
                    <a:pt x="6798869" y="316318"/>
                  </a:lnTo>
                  <a:lnTo>
                    <a:pt x="6802463" y="318604"/>
                  </a:lnTo>
                  <a:lnTo>
                    <a:pt x="6805422" y="318604"/>
                  </a:lnTo>
                  <a:lnTo>
                    <a:pt x="6839013" y="289623"/>
                  </a:lnTo>
                  <a:lnTo>
                    <a:pt x="6993852" y="134835"/>
                  </a:lnTo>
                  <a:lnTo>
                    <a:pt x="7002869" y="125450"/>
                  </a:lnTo>
                  <a:lnTo>
                    <a:pt x="7003694" y="121945"/>
                  </a:lnTo>
                  <a:close/>
                </a:path>
                <a:path w="7004050" h="7150734">
                  <a:moveTo>
                    <a:pt x="7003821" y="447370"/>
                  </a:moveTo>
                  <a:lnTo>
                    <a:pt x="7000710" y="442518"/>
                  </a:lnTo>
                  <a:lnTo>
                    <a:pt x="6995350" y="441071"/>
                  </a:lnTo>
                  <a:lnTo>
                    <a:pt x="6993458" y="440550"/>
                  </a:lnTo>
                  <a:lnTo>
                    <a:pt x="6988543" y="440461"/>
                  </a:lnTo>
                  <a:lnTo>
                    <a:pt x="6565417" y="440436"/>
                  </a:lnTo>
                  <a:lnTo>
                    <a:pt x="6562750" y="437743"/>
                  </a:lnTo>
                  <a:lnTo>
                    <a:pt x="6562826" y="12077"/>
                  </a:lnTo>
                  <a:lnTo>
                    <a:pt x="6552730" y="0"/>
                  </a:lnTo>
                  <a:lnTo>
                    <a:pt x="6549441" y="0"/>
                  </a:lnTo>
                  <a:lnTo>
                    <a:pt x="6547586" y="558"/>
                  </a:lnTo>
                  <a:lnTo>
                    <a:pt x="6542697" y="3873"/>
                  </a:lnTo>
                  <a:lnTo>
                    <a:pt x="6540830" y="7899"/>
                  </a:lnTo>
                  <a:lnTo>
                    <a:pt x="6540932" y="451700"/>
                  </a:lnTo>
                  <a:lnTo>
                    <a:pt x="6541719" y="455333"/>
                  </a:lnTo>
                  <a:lnTo>
                    <a:pt x="6544526" y="460552"/>
                  </a:lnTo>
                  <a:lnTo>
                    <a:pt x="6547053" y="462394"/>
                  </a:lnTo>
                  <a:lnTo>
                    <a:pt x="6992925" y="462305"/>
                  </a:lnTo>
                  <a:lnTo>
                    <a:pt x="6998055" y="462026"/>
                  </a:lnTo>
                  <a:lnTo>
                    <a:pt x="7002475" y="458076"/>
                  </a:lnTo>
                  <a:lnTo>
                    <a:pt x="7003821" y="44737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 descr=""/>
          <p:cNvSpPr txBox="1"/>
          <p:nvPr/>
        </p:nvSpPr>
        <p:spPr>
          <a:xfrm>
            <a:off x="14018462" y="3906602"/>
            <a:ext cx="1381760" cy="2901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700" spc="-10">
                <a:latin typeface="Suisse Int'l"/>
                <a:cs typeface="Suisse Int'l"/>
              </a:rPr>
              <a:t>Motivaciones</a:t>
            </a:r>
            <a:endParaRPr sz="1700">
              <a:latin typeface="Suisse Int'l"/>
              <a:cs typeface="Suisse Int'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14879653" y="10632640"/>
            <a:ext cx="1418590" cy="2901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700" spc="-10">
                <a:latin typeface="Suisse Int'l"/>
                <a:cs typeface="Suisse Int'l"/>
              </a:rPr>
              <a:t>Frustraciones</a:t>
            </a:r>
            <a:endParaRPr sz="1700">
              <a:latin typeface="Suisse Int'l"/>
              <a:cs typeface="Suisse Int'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17364820" y="5716364"/>
            <a:ext cx="1273175" cy="5549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90"/>
              </a:spcBef>
            </a:pPr>
            <a:r>
              <a:rPr dirty="0" sz="1700">
                <a:latin typeface="Suisse Int'l"/>
                <a:cs typeface="Suisse Int'l"/>
              </a:rPr>
              <a:t>Trabajos</a:t>
            </a:r>
            <a:r>
              <a:rPr dirty="0" sz="1700" spc="140">
                <a:latin typeface="Suisse Int'l"/>
                <a:cs typeface="Suisse Int'l"/>
              </a:rPr>
              <a:t> </a:t>
            </a:r>
            <a:r>
              <a:rPr dirty="0" sz="1700" spc="-25">
                <a:latin typeface="Suisse Int'l"/>
                <a:cs typeface="Suisse Int'l"/>
              </a:rPr>
              <a:t>del </a:t>
            </a:r>
            <a:r>
              <a:rPr dirty="0" sz="1700" spc="-10">
                <a:latin typeface="Suisse Int'l"/>
                <a:cs typeface="Suisse Int'l"/>
              </a:rPr>
              <a:t>cliente</a:t>
            </a:r>
            <a:endParaRPr sz="1700">
              <a:latin typeface="Suisse Int'l"/>
              <a:cs typeface="Suisse Int'l"/>
            </a:endParaRPr>
          </a:p>
        </p:txBody>
      </p:sp>
      <p:grpSp>
        <p:nvGrpSpPr>
          <p:cNvPr id="40" name="object 40" descr=""/>
          <p:cNvGrpSpPr/>
          <p:nvPr/>
        </p:nvGrpSpPr>
        <p:grpSpPr>
          <a:xfrm>
            <a:off x="14099575" y="3789507"/>
            <a:ext cx="3092450" cy="7300595"/>
            <a:chOff x="14099575" y="3789507"/>
            <a:chExt cx="3092450" cy="7300595"/>
          </a:xfrm>
        </p:grpSpPr>
        <p:sp>
          <p:nvSpPr>
            <p:cNvPr id="41" name="object 41" descr=""/>
            <p:cNvSpPr/>
            <p:nvPr/>
          </p:nvSpPr>
          <p:spPr>
            <a:xfrm>
              <a:off x="14099565" y="3789507"/>
              <a:ext cx="2204720" cy="7300595"/>
            </a:xfrm>
            <a:custGeom>
              <a:avLst/>
              <a:gdLst/>
              <a:ahLst/>
              <a:cxnLst/>
              <a:rect l="l" t="t" r="r" b="b"/>
              <a:pathLst>
                <a:path w="2204719" h="7300595">
                  <a:moveTo>
                    <a:pt x="249351" y="6973087"/>
                  </a:moveTo>
                  <a:lnTo>
                    <a:pt x="233845" y="6934771"/>
                  </a:lnTo>
                  <a:lnTo>
                    <a:pt x="191122" y="6915391"/>
                  </a:lnTo>
                  <a:lnTo>
                    <a:pt x="174967" y="6917449"/>
                  </a:lnTo>
                  <a:lnTo>
                    <a:pt x="138188" y="6944195"/>
                  </a:lnTo>
                  <a:lnTo>
                    <a:pt x="129857" y="6972935"/>
                  </a:lnTo>
                  <a:lnTo>
                    <a:pt x="156641" y="6972935"/>
                  </a:lnTo>
                  <a:lnTo>
                    <a:pt x="162026" y="6958177"/>
                  </a:lnTo>
                  <a:lnTo>
                    <a:pt x="169481" y="6949122"/>
                  </a:lnTo>
                  <a:lnTo>
                    <a:pt x="177939" y="6944512"/>
                  </a:lnTo>
                  <a:lnTo>
                    <a:pt x="186334" y="6943077"/>
                  </a:lnTo>
                  <a:lnTo>
                    <a:pt x="193929" y="6943077"/>
                  </a:lnTo>
                  <a:lnTo>
                    <a:pt x="222770" y="6973087"/>
                  </a:lnTo>
                  <a:lnTo>
                    <a:pt x="249351" y="6973087"/>
                  </a:lnTo>
                  <a:close/>
                </a:path>
                <a:path w="2204719" h="7300595">
                  <a:moveTo>
                    <a:pt x="438594" y="7131520"/>
                  </a:moveTo>
                  <a:lnTo>
                    <a:pt x="407568" y="7096887"/>
                  </a:lnTo>
                  <a:lnTo>
                    <a:pt x="372351" y="7072071"/>
                  </a:lnTo>
                  <a:lnTo>
                    <a:pt x="333082" y="7057136"/>
                  </a:lnTo>
                  <a:lnTo>
                    <a:pt x="289344" y="7052132"/>
                  </a:lnTo>
                  <a:lnTo>
                    <a:pt x="245541" y="7057237"/>
                  </a:lnTo>
                  <a:lnTo>
                    <a:pt x="205994" y="7072223"/>
                  </a:lnTo>
                  <a:lnTo>
                    <a:pt x="170802" y="7097039"/>
                  </a:lnTo>
                  <a:lnTo>
                    <a:pt x="140119" y="7131596"/>
                  </a:lnTo>
                  <a:lnTo>
                    <a:pt x="162560" y="7146112"/>
                  </a:lnTo>
                  <a:lnTo>
                    <a:pt x="188747" y="7116864"/>
                  </a:lnTo>
                  <a:lnTo>
                    <a:pt x="218681" y="7095871"/>
                  </a:lnTo>
                  <a:lnTo>
                    <a:pt x="252272" y="7083209"/>
                  </a:lnTo>
                  <a:lnTo>
                    <a:pt x="289420" y="7078916"/>
                  </a:lnTo>
                  <a:lnTo>
                    <a:pt x="326529" y="7083158"/>
                  </a:lnTo>
                  <a:lnTo>
                    <a:pt x="359918" y="7095807"/>
                  </a:lnTo>
                  <a:lnTo>
                    <a:pt x="389813" y="7116826"/>
                  </a:lnTo>
                  <a:lnTo>
                    <a:pt x="416077" y="7146163"/>
                  </a:lnTo>
                  <a:lnTo>
                    <a:pt x="438594" y="7131520"/>
                  </a:lnTo>
                  <a:close/>
                </a:path>
                <a:path w="2204719" h="7300595">
                  <a:moveTo>
                    <a:pt x="448602" y="6973138"/>
                  </a:moveTo>
                  <a:lnTo>
                    <a:pt x="430949" y="6932460"/>
                  </a:lnTo>
                  <a:lnTo>
                    <a:pt x="385635" y="6915531"/>
                  </a:lnTo>
                  <a:lnTo>
                    <a:pt x="369709" y="6918820"/>
                  </a:lnTo>
                  <a:lnTo>
                    <a:pt x="336308" y="6946506"/>
                  </a:lnTo>
                  <a:lnTo>
                    <a:pt x="329361" y="6973379"/>
                  </a:lnTo>
                  <a:lnTo>
                    <a:pt x="355917" y="6973379"/>
                  </a:lnTo>
                  <a:lnTo>
                    <a:pt x="360692" y="6960044"/>
                  </a:lnTo>
                  <a:lnTo>
                    <a:pt x="367385" y="6950583"/>
                  </a:lnTo>
                  <a:lnTo>
                    <a:pt x="376072" y="6944919"/>
                  </a:lnTo>
                  <a:lnTo>
                    <a:pt x="386892" y="6943014"/>
                  </a:lnTo>
                  <a:lnTo>
                    <a:pt x="393661" y="6943014"/>
                  </a:lnTo>
                  <a:lnTo>
                    <a:pt x="422122" y="6973138"/>
                  </a:lnTo>
                  <a:lnTo>
                    <a:pt x="448602" y="6973138"/>
                  </a:lnTo>
                  <a:close/>
                </a:path>
                <a:path w="2204719" h="7300595">
                  <a:moveTo>
                    <a:pt x="577519" y="7038010"/>
                  </a:moveTo>
                  <a:lnTo>
                    <a:pt x="577469" y="7028256"/>
                  </a:lnTo>
                  <a:lnTo>
                    <a:pt x="577342" y="7011543"/>
                  </a:lnTo>
                  <a:lnTo>
                    <a:pt x="577342" y="7010806"/>
                  </a:lnTo>
                  <a:lnTo>
                    <a:pt x="569391" y="6937756"/>
                  </a:lnTo>
                  <a:lnTo>
                    <a:pt x="555015" y="6895884"/>
                  </a:lnTo>
                  <a:lnTo>
                    <a:pt x="551802" y="6889890"/>
                  </a:lnTo>
                  <a:lnTo>
                    <a:pt x="551802" y="7011543"/>
                  </a:lnTo>
                  <a:lnTo>
                    <a:pt x="546646" y="7063219"/>
                  </a:lnTo>
                  <a:lnTo>
                    <a:pt x="531710" y="7112152"/>
                  </a:lnTo>
                  <a:lnTo>
                    <a:pt x="507453" y="7157212"/>
                  </a:lnTo>
                  <a:lnTo>
                    <a:pt x="474357" y="7197280"/>
                  </a:lnTo>
                  <a:lnTo>
                    <a:pt x="434428" y="7229983"/>
                  </a:lnTo>
                  <a:lnTo>
                    <a:pt x="389597" y="7253910"/>
                  </a:lnTo>
                  <a:lnTo>
                    <a:pt x="341007" y="7268616"/>
                  </a:lnTo>
                  <a:lnTo>
                    <a:pt x="289775" y="7273620"/>
                  </a:lnTo>
                  <a:lnTo>
                    <a:pt x="288988" y="7273620"/>
                  </a:lnTo>
                  <a:lnTo>
                    <a:pt x="241896" y="7269251"/>
                  </a:lnTo>
                  <a:lnTo>
                    <a:pt x="197561" y="7256932"/>
                  </a:lnTo>
                  <a:lnTo>
                    <a:pt x="156718" y="7237400"/>
                  </a:lnTo>
                  <a:lnTo>
                    <a:pt x="120129" y="7211415"/>
                  </a:lnTo>
                  <a:lnTo>
                    <a:pt x="88519" y="7179716"/>
                  </a:lnTo>
                  <a:lnTo>
                    <a:pt x="62649" y="7143064"/>
                  </a:lnTo>
                  <a:lnTo>
                    <a:pt x="43268" y="7102195"/>
                  </a:lnTo>
                  <a:lnTo>
                    <a:pt x="31102" y="7057860"/>
                  </a:lnTo>
                  <a:lnTo>
                    <a:pt x="26974" y="7011543"/>
                  </a:lnTo>
                  <a:lnTo>
                    <a:pt x="26911" y="7010806"/>
                  </a:lnTo>
                  <a:lnTo>
                    <a:pt x="32016" y="6959232"/>
                  </a:lnTo>
                  <a:lnTo>
                    <a:pt x="46901" y="6910362"/>
                  </a:lnTo>
                  <a:lnTo>
                    <a:pt x="71094" y="6865340"/>
                  </a:lnTo>
                  <a:lnTo>
                    <a:pt x="104140" y="6825297"/>
                  </a:lnTo>
                  <a:lnTo>
                    <a:pt x="144119" y="6792493"/>
                  </a:lnTo>
                  <a:lnTo>
                    <a:pt x="189039" y="6768490"/>
                  </a:lnTo>
                  <a:lnTo>
                    <a:pt x="237731" y="6753746"/>
                  </a:lnTo>
                  <a:lnTo>
                    <a:pt x="289102" y="6748729"/>
                  </a:lnTo>
                  <a:lnTo>
                    <a:pt x="289712" y="6748729"/>
                  </a:lnTo>
                  <a:lnTo>
                    <a:pt x="336829" y="6753060"/>
                  </a:lnTo>
                  <a:lnTo>
                    <a:pt x="381203" y="6765366"/>
                  </a:lnTo>
                  <a:lnTo>
                    <a:pt x="422059" y="6784873"/>
                  </a:lnTo>
                  <a:lnTo>
                    <a:pt x="458660" y="6810857"/>
                  </a:lnTo>
                  <a:lnTo>
                    <a:pt x="490270" y="6842544"/>
                  </a:lnTo>
                  <a:lnTo>
                    <a:pt x="516140" y="6879209"/>
                  </a:lnTo>
                  <a:lnTo>
                    <a:pt x="535508" y="6920103"/>
                  </a:lnTo>
                  <a:lnTo>
                    <a:pt x="547649" y="6964464"/>
                  </a:lnTo>
                  <a:lnTo>
                    <a:pt x="551738" y="7010806"/>
                  </a:lnTo>
                  <a:lnTo>
                    <a:pt x="551802" y="7011543"/>
                  </a:lnTo>
                  <a:lnTo>
                    <a:pt x="551802" y="6889890"/>
                  </a:lnTo>
                  <a:lnTo>
                    <a:pt x="506552" y="6820497"/>
                  </a:lnTo>
                  <a:lnTo>
                    <a:pt x="470827" y="6786067"/>
                  </a:lnTo>
                  <a:lnTo>
                    <a:pt x="430923" y="6758838"/>
                  </a:lnTo>
                  <a:lnTo>
                    <a:pt x="386994" y="6738912"/>
                  </a:lnTo>
                  <a:lnTo>
                    <a:pt x="339191" y="6726352"/>
                  </a:lnTo>
                  <a:lnTo>
                    <a:pt x="309765" y="6722313"/>
                  </a:lnTo>
                  <a:lnTo>
                    <a:pt x="306285" y="6721843"/>
                  </a:lnTo>
                  <a:lnTo>
                    <a:pt x="272249" y="6721843"/>
                  </a:lnTo>
                  <a:lnTo>
                    <a:pt x="268897" y="6722313"/>
                  </a:lnTo>
                  <a:lnTo>
                    <a:pt x="246913" y="6725031"/>
                  </a:lnTo>
                  <a:lnTo>
                    <a:pt x="192430" y="6738620"/>
                  </a:lnTo>
                  <a:lnTo>
                    <a:pt x="149059" y="6758089"/>
                  </a:lnTo>
                  <a:lnTo>
                    <a:pt x="109562" y="6784670"/>
                  </a:lnTo>
                  <a:lnTo>
                    <a:pt x="74079" y="6818274"/>
                  </a:lnTo>
                  <a:lnTo>
                    <a:pt x="46316" y="6854317"/>
                  </a:lnTo>
                  <a:lnTo>
                    <a:pt x="24904" y="6893725"/>
                  </a:lnTo>
                  <a:lnTo>
                    <a:pt x="9918" y="6936346"/>
                  </a:lnTo>
                  <a:lnTo>
                    <a:pt x="1409" y="6982041"/>
                  </a:lnTo>
                  <a:lnTo>
                    <a:pt x="0" y="6994347"/>
                  </a:lnTo>
                  <a:lnTo>
                    <a:pt x="25" y="7028256"/>
                  </a:lnTo>
                  <a:lnTo>
                    <a:pt x="355" y="7029882"/>
                  </a:lnTo>
                  <a:lnTo>
                    <a:pt x="850" y="7032612"/>
                  </a:lnTo>
                  <a:lnTo>
                    <a:pt x="1612" y="7037857"/>
                  </a:lnTo>
                  <a:lnTo>
                    <a:pt x="3441" y="7052450"/>
                  </a:lnTo>
                  <a:lnTo>
                    <a:pt x="4318" y="7058825"/>
                  </a:lnTo>
                  <a:lnTo>
                    <a:pt x="21882" y="7121423"/>
                  </a:lnTo>
                  <a:lnTo>
                    <a:pt x="44945" y="7166394"/>
                  </a:lnTo>
                  <a:lnTo>
                    <a:pt x="75666" y="7206221"/>
                  </a:lnTo>
                  <a:lnTo>
                    <a:pt x="113957" y="7240765"/>
                  </a:lnTo>
                  <a:lnTo>
                    <a:pt x="157187" y="7268438"/>
                  </a:lnTo>
                  <a:lnTo>
                    <a:pt x="202514" y="7287603"/>
                  </a:lnTo>
                  <a:lnTo>
                    <a:pt x="249859" y="7298220"/>
                  </a:lnTo>
                  <a:lnTo>
                    <a:pt x="299097" y="7300290"/>
                  </a:lnTo>
                  <a:lnTo>
                    <a:pt x="350113" y="7293762"/>
                  </a:lnTo>
                  <a:lnTo>
                    <a:pt x="399161" y="7279030"/>
                  </a:lnTo>
                  <a:lnTo>
                    <a:pt x="443687" y="7256285"/>
                  </a:lnTo>
                  <a:lnTo>
                    <a:pt x="483552" y="7225614"/>
                  </a:lnTo>
                  <a:lnTo>
                    <a:pt x="518604" y="7187108"/>
                  </a:lnTo>
                  <a:lnTo>
                    <a:pt x="548233" y="7140486"/>
                  </a:lnTo>
                  <a:lnTo>
                    <a:pt x="567905" y="7090677"/>
                  </a:lnTo>
                  <a:lnTo>
                    <a:pt x="577519" y="7038010"/>
                  </a:lnTo>
                  <a:close/>
                </a:path>
                <a:path w="2204719" h="7300595">
                  <a:moveTo>
                    <a:pt x="1875980" y="251256"/>
                  </a:moveTo>
                  <a:lnTo>
                    <a:pt x="1860473" y="212940"/>
                  </a:lnTo>
                  <a:lnTo>
                    <a:pt x="1817751" y="193560"/>
                  </a:lnTo>
                  <a:lnTo>
                    <a:pt x="1801609" y="195618"/>
                  </a:lnTo>
                  <a:lnTo>
                    <a:pt x="1764817" y="222364"/>
                  </a:lnTo>
                  <a:lnTo>
                    <a:pt x="1756498" y="251104"/>
                  </a:lnTo>
                  <a:lnTo>
                    <a:pt x="1783283" y="251104"/>
                  </a:lnTo>
                  <a:lnTo>
                    <a:pt x="1788668" y="236347"/>
                  </a:lnTo>
                  <a:lnTo>
                    <a:pt x="1796110" y="227291"/>
                  </a:lnTo>
                  <a:lnTo>
                    <a:pt x="1804568" y="222669"/>
                  </a:lnTo>
                  <a:lnTo>
                    <a:pt x="1812975" y="221246"/>
                  </a:lnTo>
                  <a:lnTo>
                    <a:pt x="1820557" y="221234"/>
                  </a:lnTo>
                  <a:lnTo>
                    <a:pt x="1827606" y="222910"/>
                  </a:lnTo>
                  <a:lnTo>
                    <a:pt x="1849399" y="251256"/>
                  </a:lnTo>
                  <a:lnTo>
                    <a:pt x="1875980" y="251256"/>
                  </a:lnTo>
                  <a:close/>
                </a:path>
                <a:path w="2204719" h="7300595">
                  <a:moveTo>
                    <a:pt x="2065235" y="368782"/>
                  </a:moveTo>
                  <a:lnTo>
                    <a:pt x="2042782" y="354266"/>
                  </a:lnTo>
                  <a:lnTo>
                    <a:pt x="2016594" y="383527"/>
                  </a:lnTo>
                  <a:lnTo>
                    <a:pt x="1986661" y="404520"/>
                  </a:lnTo>
                  <a:lnTo>
                    <a:pt x="1953069" y="417182"/>
                  </a:lnTo>
                  <a:lnTo>
                    <a:pt x="1915934" y="421462"/>
                  </a:lnTo>
                  <a:lnTo>
                    <a:pt x="1878825" y="417233"/>
                  </a:lnTo>
                  <a:lnTo>
                    <a:pt x="1845424" y="404583"/>
                  </a:lnTo>
                  <a:lnTo>
                    <a:pt x="1815541" y="383552"/>
                  </a:lnTo>
                  <a:lnTo>
                    <a:pt x="1789277" y="354228"/>
                  </a:lnTo>
                  <a:lnTo>
                    <a:pt x="1766747" y="368871"/>
                  </a:lnTo>
                  <a:lnTo>
                    <a:pt x="1797786" y="403491"/>
                  </a:lnTo>
                  <a:lnTo>
                    <a:pt x="1832991" y="428307"/>
                  </a:lnTo>
                  <a:lnTo>
                    <a:pt x="1872259" y="443255"/>
                  </a:lnTo>
                  <a:lnTo>
                    <a:pt x="1916010" y="448246"/>
                  </a:lnTo>
                  <a:lnTo>
                    <a:pt x="1959800" y="443153"/>
                  </a:lnTo>
                  <a:lnTo>
                    <a:pt x="1999361" y="428155"/>
                  </a:lnTo>
                  <a:lnTo>
                    <a:pt x="2034540" y="403352"/>
                  </a:lnTo>
                  <a:lnTo>
                    <a:pt x="2065235" y="368782"/>
                  </a:lnTo>
                  <a:close/>
                </a:path>
                <a:path w="2204719" h="7300595">
                  <a:moveTo>
                    <a:pt x="2075243" y="251294"/>
                  </a:moveTo>
                  <a:lnTo>
                    <a:pt x="2057590" y="210616"/>
                  </a:lnTo>
                  <a:lnTo>
                    <a:pt x="2012264" y="193700"/>
                  </a:lnTo>
                  <a:lnTo>
                    <a:pt x="1996351" y="196989"/>
                  </a:lnTo>
                  <a:lnTo>
                    <a:pt x="1962937" y="224663"/>
                  </a:lnTo>
                  <a:lnTo>
                    <a:pt x="1956003" y="251536"/>
                  </a:lnTo>
                  <a:lnTo>
                    <a:pt x="1982546" y="251536"/>
                  </a:lnTo>
                  <a:lnTo>
                    <a:pt x="1987321" y="238213"/>
                  </a:lnTo>
                  <a:lnTo>
                    <a:pt x="1994027" y="228739"/>
                  </a:lnTo>
                  <a:lnTo>
                    <a:pt x="2002701" y="223075"/>
                  </a:lnTo>
                  <a:lnTo>
                    <a:pt x="2013534" y="221170"/>
                  </a:lnTo>
                  <a:lnTo>
                    <a:pt x="2020290" y="221170"/>
                  </a:lnTo>
                  <a:lnTo>
                    <a:pt x="2048764" y="251294"/>
                  </a:lnTo>
                  <a:lnTo>
                    <a:pt x="2075243" y="251294"/>
                  </a:lnTo>
                  <a:close/>
                </a:path>
                <a:path w="2204719" h="7300595">
                  <a:moveTo>
                    <a:pt x="2204148" y="316166"/>
                  </a:moveTo>
                  <a:lnTo>
                    <a:pt x="2204110" y="306425"/>
                  </a:lnTo>
                  <a:lnTo>
                    <a:pt x="2203983" y="289712"/>
                  </a:lnTo>
                  <a:lnTo>
                    <a:pt x="2203970" y="288963"/>
                  </a:lnTo>
                  <a:lnTo>
                    <a:pt x="2203843" y="272503"/>
                  </a:lnTo>
                  <a:lnTo>
                    <a:pt x="2203729" y="260210"/>
                  </a:lnTo>
                  <a:lnTo>
                    <a:pt x="2196033" y="215912"/>
                  </a:lnTo>
                  <a:lnTo>
                    <a:pt x="2181656" y="174040"/>
                  </a:lnTo>
                  <a:lnTo>
                    <a:pt x="2178431" y="168021"/>
                  </a:lnTo>
                  <a:lnTo>
                    <a:pt x="2178431" y="289712"/>
                  </a:lnTo>
                  <a:lnTo>
                    <a:pt x="2173287" y="341376"/>
                  </a:lnTo>
                  <a:lnTo>
                    <a:pt x="2158339" y="390309"/>
                  </a:lnTo>
                  <a:lnTo>
                    <a:pt x="2134095" y="435381"/>
                  </a:lnTo>
                  <a:lnTo>
                    <a:pt x="2100999" y="475437"/>
                  </a:lnTo>
                  <a:lnTo>
                    <a:pt x="2061057" y="508139"/>
                  </a:lnTo>
                  <a:lnTo>
                    <a:pt x="2016239" y="532079"/>
                  </a:lnTo>
                  <a:lnTo>
                    <a:pt x="1967649" y="546785"/>
                  </a:lnTo>
                  <a:lnTo>
                    <a:pt x="1916417" y="551789"/>
                  </a:lnTo>
                  <a:lnTo>
                    <a:pt x="1915617" y="551789"/>
                  </a:lnTo>
                  <a:lnTo>
                    <a:pt x="1868525" y="547420"/>
                  </a:lnTo>
                  <a:lnTo>
                    <a:pt x="1824189" y="535089"/>
                  </a:lnTo>
                  <a:lnTo>
                    <a:pt x="1783359" y="515556"/>
                  </a:lnTo>
                  <a:lnTo>
                    <a:pt x="1746758" y="489572"/>
                  </a:lnTo>
                  <a:lnTo>
                    <a:pt x="1715160" y="457873"/>
                  </a:lnTo>
                  <a:lnTo>
                    <a:pt x="1689290" y="421220"/>
                  </a:lnTo>
                  <a:lnTo>
                    <a:pt x="1669897" y="380352"/>
                  </a:lnTo>
                  <a:lnTo>
                    <a:pt x="1657743" y="336016"/>
                  </a:lnTo>
                  <a:lnTo>
                    <a:pt x="1653616" y="289712"/>
                  </a:lnTo>
                  <a:lnTo>
                    <a:pt x="1653552" y="288963"/>
                  </a:lnTo>
                  <a:lnTo>
                    <a:pt x="1658658" y="237388"/>
                  </a:lnTo>
                  <a:lnTo>
                    <a:pt x="1673542" y="188518"/>
                  </a:lnTo>
                  <a:lnTo>
                    <a:pt x="1697736" y="143497"/>
                  </a:lnTo>
                  <a:lnTo>
                    <a:pt x="1730768" y="103454"/>
                  </a:lnTo>
                  <a:lnTo>
                    <a:pt x="1770748" y="70662"/>
                  </a:lnTo>
                  <a:lnTo>
                    <a:pt x="1815668" y="46659"/>
                  </a:lnTo>
                  <a:lnTo>
                    <a:pt x="1864372" y="31915"/>
                  </a:lnTo>
                  <a:lnTo>
                    <a:pt x="1915731" y="26898"/>
                  </a:lnTo>
                  <a:lnTo>
                    <a:pt x="1916341" y="26898"/>
                  </a:lnTo>
                  <a:lnTo>
                    <a:pt x="1963470" y="31229"/>
                  </a:lnTo>
                  <a:lnTo>
                    <a:pt x="2007831" y="43522"/>
                  </a:lnTo>
                  <a:lnTo>
                    <a:pt x="2048700" y="63042"/>
                  </a:lnTo>
                  <a:lnTo>
                    <a:pt x="2085301" y="89014"/>
                  </a:lnTo>
                  <a:lnTo>
                    <a:pt x="2116912" y="120713"/>
                  </a:lnTo>
                  <a:lnTo>
                    <a:pt x="2142769" y="157378"/>
                  </a:lnTo>
                  <a:lnTo>
                    <a:pt x="2162149" y="198259"/>
                  </a:lnTo>
                  <a:lnTo>
                    <a:pt x="2174278" y="242620"/>
                  </a:lnTo>
                  <a:lnTo>
                    <a:pt x="2178367" y="288963"/>
                  </a:lnTo>
                  <a:lnTo>
                    <a:pt x="2178431" y="289712"/>
                  </a:lnTo>
                  <a:lnTo>
                    <a:pt x="2178431" y="168021"/>
                  </a:lnTo>
                  <a:lnTo>
                    <a:pt x="2133193" y="98653"/>
                  </a:lnTo>
                  <a:lnTo>
                    <a:pt x="2097468" y="64223"/>
                  </a:lnTo>
                  <a:lnTo>
                    <a:pt x="2057565" y="37007"/>
                  </a:lnTo>
                  <a:lnTo>
                    <a:pt x="2035289" y="26898"/>
                  </a:lnTo>
                  <a:lnTo>
                    <a:pt x="2013635" y="17068"/>
                  </a:lnTo>
                  <a:lnTo>
                    <a:pt x="1965833" y="4508"/>
                  </a:lnTo>
                  <a:lnTo>
                    <a:pt x="1958492" y="3200"/>
                  </a:lnTo>
                  <a:lnTo>
                    <a:pt x="1936394" y="482"/>
                  </a:lnTo>
                  <a:lnTo>
                    <a:pt x="1932914" y="0"/>
                  </a:lnTo>
                  <a:lnTo>
                    <a:pt x="1898891" y="0"/>
                  </a:lnTo>
                  <a:lnTo>
                    <a:pt x="1895525" y="482"/>
                  </a:lnTo>
                  <a:lnTo>
                    <a:pt x="1873542" y="3200"/>
                  </a:lnTo>
                  <a:lnTo>
                    <a:pt x="1819071" y="16776"/>
                  </a:lnTo>
                  <a:lnTo>
                    <a:pt x="1775701" y="36258"/>
                  </a:lnTo>
                  <a:lnTo>
                    <a:pt x="1736204" y="62839"/>
                  </a:lnTo>
                  <a:lnTo>
                    <a:pt x="1700720" y="96431"/>
                  </a:lnTo>
                  <a:lnTo>
                    <a:pt x="1672945" y="132486"/>
                  </a:lnTo>
                  <a:lnTo>
                    <a:pt x="1651546" y="171881"/>
                  </a:lnTo>
                  <a:lnTo>
                    <a:pt x="1636547" y="214503"/>
                  </a:lnTo>
                  <a:lnTo>
                    <a:pt x="1628051" y="260210"/>
                  </a:lnTo>
                  <a:lnTo>
                    <a:pt x="1626641" y="272503"/>
                  </a:lnTo>
                  <a:lnTo>
                    <a:pt x="1626654" y="306425"/>
                  </a:lnTo>
                  <a:lnTo>
                    <a:pt x="1626984" y="308038"/>
                  </a:lnTo>
                  <a:lnTo>
                    <a:pt x="1627492" y="310769"/>
                  </a:lnTo>
                  <a:lnTo>
                    <a:pt x="1628254" y="316014"/>
                  </a:lnTo>
                  <a:lnTo>
                    <a:pt x="1630083" y="330606"/>
                  </a:lnTo>
                  <a:lnTo>
                    <a:pt x="1630959" y="336981"/>
                  </a:lnTo>
                  <a:lnTo>
                    <a:pt x="1648523" y="399592"/>
                  </a:lnTo>
                  <a:lnTo>
                    <a:pt x="1671574" y="444563"/>
                  </a:lnTo>
                  <a:lnTo>
                    <a:pt x="1702295" y="484390"/>
                  </a:lnTo>
                  <a:lnTo>
                    <a:pt x="1740585" y="518922"/>
                  </a:lnTo>
                  <a:lnTo>
                    <a:pt x="1783816" y="546608"/>
                  </a:lnTo>
                  <a:lnTo>
                    <a:pt x="1829155" y="565759"/>
                  </a:lnTo>
                  <a:lnTo>
                    <a:pt x="1876488" y="576389"/>
                  </a:lnTo>
                  <a:lnTo>
                    <a:pt x="1925726" y="578446"/>
                  </a:lnTo>
                  <a:lnTo>
                    <a:pt x="1976755" y="571931"/>
                  </a:lnTo>
                  <a:lnTo>
                    <a:pt x="2025789" y="557199"/>
                  </a:lnTo>
                  <a:lnTo>
                    <a:pt x="2070315" y="534441"/>
                  </a:lnTo>
                  <a:lnTo>
                    <a:pt x="2110181" y="503770"/>
                  </a:lnTo>
                  <a:lnTo>
                    <a:pt x="2145246" y="465277"/>
                  </a:lnTo>
                  <a:lnTo>
                    <a:pt x="2174875" y="418642"/>
                  </a:lnTo>
                  <a:lnTo>
                    <a:pt x="2194534" y="368833"/>
                  </a:lnTo>
                  <a:lnTo>
                    <a:pt x="2204148" y="31616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2" name="object 4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009233" y="5775763"/>
              <a:ext cx="182405" cy="142933"/>
            </a:xfrm>
            <a:prstGeom prst="rect">
              <a:avLst/>
            </a:prstGeom>
          </p:spPr>
        </p:pic>
        <p:pic>
          <p:nvPicPr>
            <p:cNvPr id="43" name="object 4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008979" y="5973433"/>
              <a:ext cx="180828" cy="140542"/>
            </a:xfrm>
            <a:prstGeom prst="rect">
              <a:avLst/>
            </a:prstGeom>
          </p:spPr>
        </p:pic>
        <p:pic>
          <p:nvPicPr>
            <p:cNvPr id="44" name="object 4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009195" y="6168329"/>
              <a:ext cx="180966" cy="14103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Qualitas_Value Proposition Strategy</dc:title>
  <dcterms:created xsi:type="dcterms:W3CDTF">2025-05-23T23:41:18Z</dcterms:created>
  <dcterms:modified xsi:type="dcterms:W3CDTF">2025-05-23T23:41:18Z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