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0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9" y="8324112"/>
            <a:ext cx="285750" cy="36893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¿Qué</a:t>
            </a:r>
            <a:r>
              <a:rPr dirty="0" sz="2050" spc="-3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debe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hacer</a:t>
            </a:r>
            <a:r>
              <a:rPr dirty="0" sz="2050" spc="-3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mi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solución?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60" y="4110592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1498451" y="633957"/>
            <a:ext cx="17839055" cy="2951480"/>
            <a:chOff x="1498451" y="633957"/>
            <a:chExt cx="17839055" cy="2951480"/>
          </a:xfrm>
        </p:grpSpPr>
        <p:sp>
          <p:nvSpPr>
            <p:cNvPr id="7" name="object 7" descr=""/>
            <p:cNvSpPr/>
            <p:nvPr/>
          </p:nvSpPr>
          <p:spPr>
            <a:xfrm>
              <a:off x="1502586" y="638084"/>
              <a:ext cx="4351020" cy="2943225"/>
            </a:xfrm>
            <a:custGeom>
              <a:avLst/>
              <a:gdLst/>
              <a:ahLst/>
              <a:cxnLst/>
              <a:rect l="l" t="t" r="r" b="b"/>
              <a:pathLst>
                <a:path w="4351020" h="2943225">
                  <a:moveTo>
                    <a:pt x="4350587" y="0"/>
                  </a:moveTo>
                  <a:lnTo>
                    <a:pt x="0" y="0"/>
                  </a:lnTo>
                  <a:lnTo>
                    <a:pt x="0" y="2942675"/>
                  </a:lnTo>
                  <a:lnTo>
                    <a:pt x="4350587" y="2942675"/>
                  </a:lnTo>
                  <a:lnTo>
                    <a:pt x="43505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02579" y="638084"/>
              <a:ext cx="17830800" cy="2943225"/>
            </a:xfrm>
            <a:custGeom>
              <a:avLst/>
              <a:gdLst/>
              <a:ahLst/>
              <a:cxnLst/>
              <a:rect l="l" t="t" r="r" b="b"/>
              <a:pathLst>
                <a:path w="17830800" h="2943225">
                  <a:moveTo>
                    <a:pt x="17830323" y="2942675"/>
                  </a:moveTo>
                  <a:lnTo>
                    <a:pt x="0" y="2942675"/>
                  </a:lnTo>
                  <a:lnTo>
                    <a:pt x="0" y="0"/>
                  </a:lnTo>
                  <a:lnTo>
                    <a:pt x="17830323" y="0"/>
                  </a:lnTo>
                  <a:lnTo>
                    <a:pt x="17830323" y="2942675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2741450" y="1804874"/>
            <a:ext cx="1857375" cy="655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2560" marR="5080" indent="-150495">
              <a:lnSpc>
                <a:spcPct val="100899"/>
              </a:lnSpc>
              <a:spcBef>
                <a:spcPts val="95"/>
              </a:spcBef>
            </a:pPr>
            <a:r>
              <a:rPr dirty="0" sz="2050">
                <a:solidFill>
                  <a:srgbClr val="FFFFFF"/>
                </a:solidFill>
                <a:latin typeface="Suisse Int'l Medium"/>
                <a:cs typeface="Suisse Int'l Medium"/>
              </a:rPr>
              <a:t>El</a:t>
            </a:r>
            <a:r>
              <a:rPr dirty="0" sz="2050" spc="-11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25">
                <a:solidFill>
                  <a:srgbClr val="FFFFFF"/>
                </a:solidFill>
                <a:latin typeface="Suisse Int'l Medium"/>
                <a:cs typeface="Suisse Int'l Medium"/>
              </a:rPr>
              <a:t>trabajo</a:t>
            </a:r>
            <a:r>
              <a:rPr dirty="0" sz="2050" spc="-7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FFFFFF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7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25">
                <a:solidFill>
                  <a:srgbClr val="FFFFFF"/>
                </a:solidFill>
                <a:latin typeface="Suisse Int'l Medium"/>
                <a:cs typeface="Suisse Int'l Medium"/>
              </a:rPr>
              <a:t>mi </a:t>
            </a:r>
            <a:r>
              <a:rPr dirty="0" sz="2050" spc="-20">
                <a:solidFill>
                  <a:srgbClr val="FFFFFF"/>
                </a:solidFill>
                <a:latin typeface="Suisse Int'l Medium"/>
                <a:cs typeface="Suisse Int'l Medium"/>
              </a:rPr>
              <a:t>solución</a:t>
            </a:r>
            <a:r>
              <a:rPr dirty="0" sz="2050" spc="-4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FFFFFF"/>
                </a:solidFill>
                <a:latin typeface="Suisse Int'l Medium"/>
                <a:cs typeface="Suisse Int'l Medium"/>
              </a:rPr>
              <a:t>es...</a:t>
            </a:r>
            <a:endParaRPr sz="2050">
              <a:latin typeface="Suisse Int'l Medium"/>
              <a:cs typeface="Suisse Int'l Medium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476559" y="4345569"/>
            <a:ext cx="8762365" cy="7454265"/>
            <a:chOff x="1476559" y="4345569"/>
            <a:chExt cx="8762365" cy="7454265"/>
          </a:xfrm>
        </p:grpSpPr>
        <p:sp>
          <p:nvSpPr>
            <p:cNvPr id="11" name="object 11" descr=""/>
            <p:cNvSpPr/>
            <p:nvPr/>
          </p:nvSpPr>
          <p:spPr>
            <a:xfrm>
              <a:off x="1492043" y="4349697"/>
              <a:ext cx="8742680" cy="693420"/>
            </a:xfrm>
            <a:custGeom>
              <a:avLst/>
              <a:gdLst/>
              <a:ahLst/>
              <a:cxnLst/>
              <a:rect l="l" t="t" r="r" b="b"/>
              <a:pathLst>
                <a:path w="8742680" h="693420">
                  <a:moveTo>
                    <a:pt x="8742547" y="0"/>
                  </a:moveTo>
                  <a:lnTo>
                    <a:pt x="0" y="0"/>
                  </a:lnTo>
                  <a:lnTo>
                    <a:pt x="0" y="693089"/>
                  </a:lnTo>
                  <a:lnTo>
                    <a:pt x="8742547" y="693089"/>
                  </a:lnTo>
                  <a:lnTo>
                    <a:pt x="87425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492043" y="4349697"/>
              <a:ext cx="8742680" cy="3239135"/>
            </a:xfrm>
            <a:custGeom>
              <a:avLst/>
              <a:gdLst/>
              <a:ahLst/>
              <a:cxnLst/>
              <a:rect l="l" t="t" r="r" b="b"/>
              <a:pathLst>
                <a:path w="8742680" h="3239134">
                  <a:moveTo>
                    <a:pt x="8742547" y="3238722"/>
                  </a:moveTo>
                  <a:lnTo>
                    <a:pt x="0" y="3238722"/>
                  </a:lnTo>
                  <a:lnTo>
                    <a:pt x="0" y="0"/>
                  </a:lnTo>
                  <a:lnTo>
                    <a:pt x="8742547" y="0"/>
                  </a:lnTo>
                  <a:lnTo>
                    <a:pt x="8742547" y="3238722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480687" y="8369083"/>
              <a:ext cx="4177665" cy="693420"/>
            </a:xfrm>
            <a:custGeom>
              <a:avLst/>
              <a:gdLst/>
              <a:ahLst/>
              <a:cxnLst/>
              <a:rect l="l" t="t" r="r" b="b"/>
              <a:pathLst>
                <a:path w="4177665" h="693420">
                  <a:moveTo>
                    <a:pt x="4177189" y="0"/>
                  </a:moveTo>
                  <a:lnTo>
                    <a:pt x="0" y="0"/>
                  </a:lnTo>
                  <a:lnTo>
                    <a:pt x="0" y="693089"/>
                  </a:lnTo>
                  <a:lnTo>
                    <a:pt x="4177189" y="693089"/>
                  </a:lnTo>
                  <a:lnTo>
                    <a:pt x="41771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480687" y="8369091"/>
              <a:ext cx="4177665" cy="3426460"/>
            </a:xfrm>
            <a:custGeom>
              <a:avLst/>
              <a:gdLst/>
              <a:ahLst/>
              <a:cxnLst/>
              <a:rect l="l" t="t" r="r" b="b"/>
              <a:pathLst>
                <a:path w="4177665" h="3426459">
                  <a:moveTo>
                    <a:pt x="4177189" y="3426384"/>
                  </a:moveTo>
                  <a:lnTo>
                    <a:pt x="0" y="3426384"/>
                  </a:lnTo>
                  <a:lnTo>
                    <a:pt x="0" y="0"/>
                  </a:lnTo>
                  <a:lnTo>
                    <a:pt x="4177189" y="0"/>
                  </a:lnTo>
                  <a:lnTo>
                    <a:pt x="4177189" y="3426384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057400" y="8369083"/>
              <a:ext cx="4177665" cy="693420"/>
            </a:xfrm>
            <a:custGeom>
              <a:avLst/>
              <a:gdLst/>
              <a:ahLst/>
              <a:cxnLst/>
              <a:rect l="l" t="t" r="r" b="b"/>
              <a:pathLst>
                <a:path w="4177665" h="693420">
                  <a:moveTo>
                    <a:pt x="4177189" y="0"/>
                  </a:moveTo>
                  <a:lnTo>
                    <a:pt x="0" y="0"/>
                  </a:lnTo>
                  <a:lnTo>
                    <a:pt x="0" y="693089"/>
                  </a:lnTo>
                  <a:lnTo>
                    <a:pt x="4177189" y="693089"/>
                  </a:lnTo>
                  <a:lnTo>
                    <a:pt x="41771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6057400" y="8369091"/>
              <a:ext cx="4177665" cy="3426460"/>
            </a:xfrm>
            <a:custGeom>
              <a:avLst/>
              <a:gdLst/>
              <a:ahLst/>
              <a:cxnLst/>
              <a:rect l="l" t="t" r="r" b="b"/>
              <a:pathLst>
                <a:path w="4177665" h="3426459">
                  <a:moveTo>
                    <a:pt x="4177189" y="3426384"/>
                  </a:moveTo>
                  <a:lnTo>
                    <a:pt x="0" y="3426384"/>
                  </a:lnTo>
                  <a:lnTo>
                    <a:pt x="0" y="0"/>
                  </a:lnTo>
                  <a:lnTo>
                    <a:pt x="4177189" y="0"/>
                  </a:lnTo>
                  <a:lnTo>
                    <a:pt x="4177189" y="3426384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4517755" y="4485666"/>
            <a:ext cx="2597785" cy="3409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050" spc="-30">
                <a:solidFill>
                  <a:srgbClr val="FFFFFF"/>
                </a:solidFill>
                <a:latin typeface="Suisse Int'l Medium"/>
                <a:cs typeface="Suisse Int'l Medium"/>
              </a:rPr>
              <a:t>Aspectos</a:t>
            </a:r>
            <a:r>
              <a:rPr dirty="0" sz="2050" spc="-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FFFFFF"/>
                </a:solidFill>
                <a:latin typeface="Suisse Int'l Medium"/>
                <a:cs typeface="Suisse Int'l Medium"/>
              </a:rPr>
              <a:t>funcionales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064491" y="8527944"/>
            <a:ext cx="2980055" cy="3409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050" spc="-25">
                <a:solidFill>
                  <a:srgbClr val="FFFFFF"/>
                </a:solidFill>
                <a:latin typeface="Suisse Int'l Medium"/>
                <a:cs typeface="Suisse Int'l Medium"/>
              </a:rPr>
              <a:t>Necesidades</a:t>
            </a:r>
            <a:r>
              <a:rPr dirty="0" sz="2050" spc="-3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FFFFFF"/>
                </a:solidFill>
                <a:latin typeface="Suisse Int'l Medium"/>
                <a:cs typeface="Suisse Int'l Medium"/>
              </a:rPr>
              <a:t>principales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901670" y="8527944"/>
            <a:ext cx="2428875" cy="3409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050" spc="-20">
                <a:solidFill>
                  <a:srgbClr val="FFFFFF"/>
                </a:solidFill>
                <a:latin typeface="Suisse Int'l Medium"/>
                <a:cs typeface="Suisse Int'l Medium"/>
              </a:rPr>
              <a:t>Soluciones</a:t>
            </a:r>
            <a:r>
              <a:rPr dirty="0" sz="2050" spc="-5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FFFFFF"/>
                </a:solidFill>
                <a:latin typeface="Suisse Int'l Medium"/>
                <a:cs typeface="Suisse Int'l Medium"/>
              </a:rPr>
              <a:t>actuales</a:t>
            </a:r>
            <a:endParaRPr sz="2050">
              <a:latin typeface="Suisse Int'l Medium"/>
              <a:cs typeface="Suisse Int'l Medium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10597205" y="8364963"/>
            <a:ext cx="8734425" cy="3434715"/>
            <a:chOff x="10597205" y="8364963"/>
            <a:chExt cx="8734425" cy="3434715"/>
          </a:xfrm>
        </p:grpSpPr>
        <p:sp>
          <p:nvSpPr>
            <p:cNvPr id="21" name="object 21" descr=""/>
            <p:cNvSpPr/>
            <p:nvPr/>
          </p:nvSpPr>
          <p:spPr>
            <a:xfrm>
              <a:off x="10601332" y="8369083"/>
              <a:ext cx="4177665" cy="693420"/>
            </a:xfrm>
            <a:custGeom>
              <a:avLst/>
              <a:gdLst/>
              <a:ahLst/>
              <a:cxnLst/>
              <a:rect l="l" t="t" r="r" b="b"/>
              <a:pathLst>
                <a:path w="4177665" h="693420">
                  <a:moveTo>
                    <a:pt x="4177189" y="0"/>
                  </a:moveTo>
                  <a:lnTo>
                    <a:pt x="0" y="0"/>
                  </a:lnTo>
                  <a:lnTo>
                    <a:pt x="0" y="693089"/>
                  </a:lnTo>
                  <a:lnTo>
                    <a:pt x="4177189" y="693089"/>
                  </a:lnTo>
                  <a:lnTo>
                    <a:pt x="41771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0601332" y="8369091"/>
              <a:ext cx="4177665" cy="3426460"/>
            </a:xfrm>
            <a:custGeom>
              <a:avLst/>
              <a:gdLst/>
              <a:ahLst/>
              <a:cxnLst/>
              <a:rect l="l" t="t" r="r" b="b"/>
              <a:pathLst>
                <a:path w="4177665" h="3426459">
                  <a:moveTo>
                    <a:pt x="4177189" y="3426384"/>
                  </a:moveTo>
                  <a:lnTo>
                    <a:pt x="0" y="3426384"/>
                  </a:lnTo>
                  <a:lnTo>
                    <a:pt x="0" y="0"/>
                  </a:lnTo>
                  <a:lnTo>
                    <a:pt x="4177189" y="0"/>
                  </a:lnTo>
                  <a:lnTo>
                    <a:pt x="4177189" y="3426384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5149984" y="8369083"/>
              <a:ext cx="4177665" cy="693420"/>
            </a:xfrm>
            <a:custGeom>
              <a:avLst/>
              <a:gdLst/>
              <a:ahLst/>
              <a:cxnLst/>
              <a:rect l="l" t="t" r="r" b="b"/>
              <a:pathLst>
                <a:path w="4177665" h="693420">
                  <a:moveTo>
                    <a:pt x="4177189" y="0"/>
                  </a:moveTo>
                  <a:lnTo>
                    <a:pt x="0" y="0"/>
                  </a:lnTo>
                  <a:lnTo>
                    <a:pt x="0" y="693089"/>
                  </a:lnTo>
                  <a:lnTo>
                    <a:pt x="4177189" y="693089"/>
                  </a:lnTo>
                  <a:lnTo>
                    <a:pt x="41771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5149984" y="8369091"/>
              <a:ext cx="4177665" cy="3426460"/>
            </a:xfrm>
            <a:custGeom>
              <a:avLst/>
              <a:gdLst/>
              <a:ahLst/>
              <a:cxnLst/>
              <a:rect l="l" t="t" r="r" b="b"/>
              <a:pathLst>
                <a:path w="4177665" h="3426459">
                  <a:moveTo>
                    <a:pt x="4177189" y="3426384"/>
                  </a:moveTo>
                  <a:lnTo>
                    <a:pt x="0" y="3426384"/>
                  </a:lnTo>
                  <a:lnTo>
                    <a:pt x="0" y="0"/>
                  </a:lnTo>
                  <a:lnTo>
                    <a:pt x="4177189" y="0"/>
                  </a:lnTo>
                  <a:lnTo>
                    <a:pt x="4177189" y="3426384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11460331" y="8527812"/>
            <a:ext cx="2414270" cy="3409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050" spc="-25">
                <a:solidFill>
                  <a:srgbClr val="FFFFFF"/>
                </a:solidFill>
                <a:latin typeface="Suisse Int'l Medium"/>
                <a:cs typeface="Suisse Int'l Medium"/>
              </a:rPr>
              <a:t>Dimensión</a:t>
            </a:r>
            <a:r>
              <a:rPr dirty="0" sz="2050" spc="-7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FFFFFF"/>
                </a:solidFill>
                <a:latin typeface="Suisse Int'l Medium"/>
                <a:cs typeface="Suisse Int'l Medium"/>
              </a:rPr>
              <a:t>personal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6187442" y="8527812"/>
            <a:ext cx="2072005" cy="3409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050" spc="-25">
                <a:solidFill>
                  <a:srgbClr val="FFFFFF"/>
                </a:solidFill>
                <a:latin typeface="Suisse Int'l Medium"/>
                <a:cs typeface="Suisse Int'l Medium"/>
              </a:rPr>
              <a:t>Dimensión</a:t>
            </a:r>
            <a:r>
              <a:rPr dirty="0" sz="2050" spc="-7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FFFFFF"/>
                </a:solidFill>
                <a:latin typeface="Suisse Int'l Medium"/>
                <a:cs typeface="Suisse Int'l Medium"/>
              </a:rPr>
              <a:t>social</a:t>
            </a:r>
            <a:endParaRPr sz="2050">
              <a:latin typeface="Suisse Int'l Medium"/>
              <a:cs typeface="Suisse Int'l Medium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10598308" y="4345569"/>
            <a:ext cx="8750935" cy="3247390"/>
            <a:chOff x="10598308" y="4345569"/>
            <a:chExt cx="8750935" cy="3247390"/>
          </a:xfrm>
        </p:grpSpPr>
        <p:sp>
          <p:nvSpPr>
            <p:cNvPr id="28" name="object 28" descr=""/>
            <p:cNvSpPr/>
            <p:nvPr/>
          </p:nvSpPr>
          <p:spPr>
            <a:xfrm>
              <a:off x="10602435" y="4349697"/>
              <a:ext cx="8742680" cy="693420"/>
            </a:xfrm>
            <a:custGeom>
              <a:avLst/>
              <a:gdLst/>
              <a:ahLst/>
              <a:cxnLst/>
              <a:rect l="l" t="t" r="r" b="b"/>
              <a:pathLst>
                <a:path w="8742680" h="693420">
                  <a:moveTo>
                    <a:pt x="8742547" y="0"/>
                  </a:moveTo>
                  <a:lnTo>
                    <a:pt x="0" y="0"/>
                  </a:lnTo>
                  <a:lnTo>
                    <a:pt x="0" y="693089"/>
                  </a:lnTo>
                  <a:lnTo>
                    <a:pt x="8742547" y="693089"/>
                  </a:lnTo>
                  <a:lnTo>
                    <a:pt x="87425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0602435" y="4349697"/>
              <a:ext cx="8742680" cy="3239135"/>
            </a:xfrm>
            <a:custGeom>
              <a:avLst/>
              <a:gdLst/>
              <a:ahLst/>
              <a:cxnLst/>
              <a:rect l="l" t="t" r="r" b="b"/>
              <a:pathLst>
                <a:path w="8742680" h="3239134">
                  <a:moveTo>
                    <a:pt x="8742547" y="3238722"/>
                  </a:moveTo>
                  <a:lnTo>
                    <a:pt x="0" y="3238722"/>
                  </a:lnTo>
                  <a:lnTo>
                    <a:pt x="0" y="0"/>
                  </a:lnTo>
                  <a:lnTo>
                    <a:pt x="8742547" y="0"/>
                  </a:lnTo>
                  <a:lnTo>
                    <a:pt x="8742547" y="3238722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13570224" y="4485666"/>
            <a:ext cx="2754630" cy="3409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050" spc="-25">
                <a:solidFill>
                  <a:srgbClr val="FFFFFF"/>
                </a:solidFill>
                <a:latin typeface="Suisse Int'l Medium"/>
                <a:cs typeface="Suisse Int'l Medium"/>
              </a:rPr>
              <a:t>Aspectos</a:t>
            </a:r>
            <a:r>
              <a:rPr dirty="0" sz="2050" spc="-7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FFFFFF"/>
                </a:solidFill>
                <a:latin typeface="Suisse Int'l Medium"/>
                <a:cs typeface="Suisse Int'l Medium"/>
              </a:rPr>
              <a:t>emocionales</a:t>
            </a:r>
            <a:endParaRPr sz="2050">
              <a:latin typeface="Suisse Int'l Medium"/>
              <a:cs typeface="Suisse Int'l Medium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3565345" y="3570965"/>
            <a:ext cx="13677265" cy="4802505"/>
            <a:chOff x="3565345" y="3570965"/>
            <a:chExt cx="13677265" cy="4802505"/>
          </a:xfrm>
        </p:grpSpPr>
        <p:sp>
          <p:nvSpPr>
            <p:cNvPr id="32" name="object 32" descr=""/>
            <p:cNvSpPr/>
            <p:nvPr/>
          </p:nvSpPr>
          <p:spPr>
            <a:xfrm>
              <a:off x="10417741" y="3570965"/>
              <a:ext cx="0" cy="381635"/>
            </a:xfrm>
            <a:custGeom>
              <a:avLst/>
              <a:gdLst/>
              <a:ahLst/>
              <a:cxnLst/>
              <a:rect l="l" t="t" r="r" b="b"/>
              <a:pathLst>
                <a:path w="0" h="381635">
                  <a:moveTo>
                    <a:pt x="0" y="0"/>
                  </a:moveTo>
                  <a:lnTo>
                    <a:pt x="0" y="381620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5865514" y="3974475"/>
              <a:ext cx="9120505" cy="375285"/>
            </a:xfrm>
            <a:custGeom>
              <a:avLst/>
              <a:gdLst/>
              <a:ahLst/>
              <a:cxnLst/>
              <a:rect l="l" t="t" r="r" b="b"/>
              <a:pathLst>
                <a:path w="9120505" h="375285">
                  <a:moveTo>
                    <a:pt x="0" y="375221"/>
                  </a:moveTo>
                  <a:lnTo>
                    <a:pt x="0" y="0"/>
                  </a:lnTo>
                  <a:lnTo>
                    <a:pt x="9120053" y="0"/>
                  </a:lnTo>
                  <a:lnTo>
                    <a:pt x="9120053" y="375221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5853173" y="7591241"/>
              <a:ext cx="0" cy="362585"/>
            </a:xfrm>
            <a:custGeom>
              <a:avLst/>
              <a:gdLst/>
              <a:ahLst/>
              <a:cxnLst/>
              <a:rect l="l" t="t" r="r" b="b"/>
              <a:pathLst>
                <a:path w="0" h="362584">
                  <a:moveTo>
                    <a:pt x="0" y="0"/>
                  </a:moveTo>
                  <a:lnTo>
                    <a:pt x="0" y="362163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3569286" y="7961938"/>
              <a:ext cx="4577080" cy="407670"/>
            </a:xfrm>
            <a:custGeom>
              <a:avLst/>
              <a:gdLst/>
              <a:ahLst/>
              <a:cxnLst/>
              <a:rect l="l" t="t" r="r" b="b"/>
              <a:pathLst>
                <a:path w="4577080" h="407670">
                  <a:moveTo>
                    <a:pt x="0" y="407152"/>
                  </a:moveTo>
                  <a:lnTo>
                    <a:pt x="0" y="0"/>
                  </a:lnTo>
                  <a:lnTo>
                    <a:pt x="4576713" y="0"/>
                  </a:lnTo>
                  <a:lnTo>
                    <a:pt x="4576713" y="407152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4967855" y="7591241"/>
              <a:ext cx="0" cy="362585"/>
            </a:xfrm>
            <a:custGeom>
              <a:avLst/>
              <a:gdLst/>
              <a:ahLst/>
              <a:cxnLst/>
              <a:rect l="l" t="t" r="r" b="b"/>
              <a:pathLst>
                <a:path w="0" h="362584">
                  <a:moveTo>
                    <a:pt x="0" y="0"/>
                  </a:moveTo>
                  <a:lnTo>
                    <a:pt x="0" y="362163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2689925" y="7961938"/>
              <a:ext cx="4549140" cy="407670"/>
            </a:xfrm>
            <a:custGeom>
              <a:avLst/>
              <a:gdLst/>
              <a:ahLst/>
              <a:cxnLst/>
              <a:rect l="l" t="t" r="r" b="b"/>
              <a:pathLst>
                <a:path w="4549140" h="407670">
                  <a:moveTo>
                    <a:pt x="0" y="407152"/>
                  </a:moveTo>
                  <a:lnTo>
                    <a:pt x="0" y="0"/>
                  </a:lnTo>
                  <a:lnTo>
                    <a:pt x="4548651" y="0"/>
                  </a:lnTo>
                  <a:lnTo>
                    <a:pt x="4548651" y="407152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Qualitas_Designing Product Innovation</dc:title>
  <dcterms:created xsi:type="dcterms:W3CDTF">2025-05-23T23:46:40Z</dcterms:created>
  <dcterms:modified xsi:type="dcterms:W3CDTF">2025-05-23T23:46:40Z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