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20104100" cy="13404850"/>
  <p:notesSz cx="20104100" cy="13404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155503"/>
            <a:ext cx="17088486" cy="28150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506716"/>
            <a:ext cx="14072870" cy="335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337774"/>
            <a:ext cx="20104735" cy="1065530"/>
          </a:xfrm>
          <a:custGeom>
            <a:avLst/>
            <a:gdLst/>
            <a:ahLst/>
            <a:cxnLst/>
            <a:rect l="l" t="t" r="r" b="b"/>
            <a:pathLst>
              <a:path w="20104735" h="1065530">
                <a:moveTo>
                  <a:pt x="20104109" y="0"/>
                </a:moveTo>
                <a:lnTo>
                  <a:pt x="0" y="0"/>
                </a:lnTo>
                <a:lnTo>
                  <a:pt x="0" y="1064985"/>
                </a:lnTo>
                <a:lnTo>
                  <a:pt x="20104109" y="1064985"/>
                </a:lnTo>
                <a:lnTo>
                  <a:pt x="20104109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952339" y="12764939"/>
            <a:ext cx="262890" cy="434340"/>
          </a:xfrm>
          <a:custGeom>
            <a:avLst/>
            <a:gdLst/>
            <a:ahLst/>
            <a:cxnLst/>
            <a:rect l="l" t="t" r="r" b="b"/>
            <a:pathLst>
              <a:path w="262890" h="434340">
                <a:moveTo>
                  <a:pt x="50158" y="0"/>
                </a:moveTo>
                <a:lnTo>
                  <a:pt x="34153" y="0"/>
                </a:lnTo>
                <a:lnTo>
                  <a:pt x="19205" y="1138"/>
                </a:lnTo>
                <a:lnTo>
                  <a:pt x="8533" y="4553"/>
                </a:lnTo>
                <a:lnTo>
                  <a:pt x="2132" y="10249"/>
                </a:lnTo>
                <a:lnTo>
                  <a:pt x="0" y="18227"/>
                </a:lnTo>
                <a:lnTo>
                  <a:pt x="0" y="416056"/>
                </a:lnTo>
                <a:lnTo>
                  <a:pt x="34153" y="434299"/>
                </a:lnTo>
                <a:lnTo>
                  <a:pt x="41017" y="434299"/>
                </a:lnTo>
                <a:lnTo>
                  <a:pt x="79772" y="391509"/>
                </a:lnTo>
                <a:lnTo>
                  <a:pt x="234258" y="391509"/>
                </a:lnTo>
                <a:lnTo>
                  <a:pt x="246057" y="371246"/>
                </a:lnTo>
                <a:lnTo>
                  <a:pt x="248158" y="365323"/>
                </a:lnTo>
                <a:lnTo>
                  <a:pt x="131081" y="365323"/>
                </a:lnTo>
                <a:lnTo>
                  <a:pt x="117893" y="363224"/>
                </a:lnTo>
                <a:lnTo>
                  <a:pt x="105712" y="356927"/>
                </a:lnTo>
                <a:lnTo>
                  <a:pt x="94527" y="346427"/>
                </a:lnTo>
                <a:lnTo>
                  <a:pt x="84327" y="331721"/>
                </a:lnTo>
                <a:lnTo>
                  <a:pt x="84327" y="204604"/>
                </a:lnTo>
                <a:lnTo>
                  <a:pt x="94100" y="199875"/>
                </a:lnTo>
                <a:lnTo>
                  <a:pt x="104005" y="196493"/>
                </a:lnTo>
                <a:lnTo>
                  <a:pt x="114047" y="194462"/>
                </a:lnTo>
                <a:lnTo>
                  <a:pt x="124233" y="193784"/>
                </a:lnTo>
                <a:lnTo>
                  <a:pt x="245991" y="193784"/>
                </a:lnTo>
                <a:lnTo>
                  <a:pt x="244930" y="190962"/>
                </a:lnTo>
                <a:lnTo>
                  <a:pt x="231090" y="168410"/>
                </a:lnTo>
                <a:lnTo>
                  <a:pt x="213694" y="150330"/>
                </a:lnTo>
                <a:lnTo>
                  <a:pt x="204835" y="144769"/>
                </a:lnTo>
                <a:lnTo>
                  <a:pt x="84327" y="144769"/>
                </a:lnTo>
                <a:lnTo>
                  <a:pt x="84327" y="18227"/>
                </a:lnTo>
                <a:lnTo>
                  <a:pt x="82188" y="10249"/>
                </a:lnTo>
                <a:lnTo>
                  <a:pt x="75777" y="4553"/>
                </a:lnTo>
                <a:lnTo>
                  <a:pt x="65098" y="1138"/>
                </a:lnTo>
                <a:lnTo>
                  <a:pt x="50158" y="0"/>
                </a:lnTo>
                <a:close/>
              </a:path>
              <a:path w="262890" h="434340">
                <a:moveTo>
                  <a:pt x="234258" y="391509"/>
                </a:moveTo>
                <a:lnTo>
                  <a:pt x="79772" y="391509"/>
                </a:lnTo>
                <a:lnTo>
                  <a:pt x="85533" y="400506"/>
                </a:lnTo>
                <a:lnTo>
                  <a:pt x="120733" y="427567"/>
                </a:lnTo>
                <a:lnTo>
                  <a:pt x="156124" y="434299"/>
                </a:lnTo>
                <a:lnTo>
                  <a:pt x="178683" y="431747"/>
                </a:lnTo>
                <a:lnTo>
                  <a:pt x="199031" y="424096"/>
                </a:lnTo>
                <a:lnTo>
                  <a:pt x="217164" y="411354"/>
                </a:lnTo>
                <a:lnTo>
                  <a:pt x="233083" y="393527"/>
                </a:lnTo>
                <a:lnTo>
                  <a:pt x="234258" y="391509"/>
                </a:lnTo>
                <a:close/>
              </a:path>
              <a:path w="262890" h="434340">
                <a:moveTo>
                  <a:pt x="245991" y="193784"/>
                </a:moveTo>
                <a:lnTo>
                  <a:pt x="124233" y="193784"/>
                </a:lnTo>
                <a:lnTo>
                  <a:pt x="147430" y="199142"/>
                </a:lnTo>
                <a:lnTo>
                  <a:pt x="164004" y="215219"/>
                </a:lnTo>
                <a:lnTo>
                  <a:pt x="173951" y="242023"/>
                </a:lnTo>
                <a:lnTo>
                  <a:pt x="177267" y="279562"/>
                </a:lnTo>
                <a:lnTo>
                  <a:pt x="174375" y="317074"/>
                </a:lnTo>
                <a:lnTo>
                  <a:pt x="165705" y="343876"/>
                </a:lnTo>
                <a:lnTo>
                  <a:pt x="151270" y="359960"/>
                </a:lnTo>
                <a:lnTo>
                  <a:pt x="131081" y="365323"/>
                </a:lnTo>
                <a:lnTo>
                  <a:pt x="248158" y="365323"/>
                </a:lnTo>
                <a:lnTo>
                  <a:pt x="255330" y="345105"/>
                </a:lnTo>
                <a:lnTo>
                  <a:pt x="260896" y="315109"/>
                </a:lnTo>
                <a:lnTo>
                  <a:pt x="262753" y="281264"/>
                </a:lnTo>
                <a:lnTo>
                  <a:pt x="260770" y="247386"/>
                </a:lnTo>
                <a:lnTo>
                  <a:pt x="254826" y="217286"/>
                </a:lnTo>
                <a:lnTo>
                  <a:pt x="245991" y="193784"/>
                </a:lnTo>
                <a:close/>
              </a:path>
              <a:path w="262890" h="434340">
                <a:moveTo>
                  <a:pt x="142444" y="127085"/>
                </a:moveTo>
                <a:lnTo>
                  <a:pt x="126201" y="128192"/>
                </a:lnTo>
                <a:lnTo>
                  <a:pt x="111101" y="131509"/>
                </a:lnTo>
                <a:lnTo>
                  <a:pt x="97143" y="137036"/>
                </a:lnTo>
                <a:lnTo>
                  <a:pt x="84327" y="144769"/>
                </a:lnTo>
                <a:lnTo>
                  <a:pt x="204835" y="144769"/>
                </a:lnTo>
                <a:lnTo>
                  <a:pt x="193123" y="137416"/>
                </a:lnTo>
                <a:lnTo>
                  <a:pt x="169375" y="129668"/>
                </a:lnTo>
                <a:lnTo>
                  <a:pt x="142444" y="127085"/>
                </a:lnTo>
                <a:close/>
              </a:path>
            </a:pathLst>
          </a:custGeom>
          <a:solidFill>
            <a:srgbClr val="4F5457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46432" y="12546583"/>
            <a:ext cx="575961" cy="65265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536194"/>
            <a:ext cx="18093690" cy="21447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083115"/>
            <a:ext cx="18093690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2466511"/>
            <a:ext cx="6433312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7958361" y="12749620"/>
            <a:ext cx="1570355" cy="3206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900" spc="-10">
                <a:solidFill>
                  <a:srgbClr val="131718"/>
                </a:solidFill>
                <a:latin typeface="Suisse Int'l"/>
                <a:cs typeface="Suisse Int'l"/>
              </a:rPr>
              <a:t>ilab.net/</a:t>
            </a:r>
            <a:r>
              <a:rPr dirty="0" sz="1900" spc="-10">
                <a:solidFill>
                  <a:srgbClr val="131718"/>
                </a:solidFill>
                <a:latin typeface="Suisse Int'l Medium"/>
                <a:cs typeface="Suisse Int'l Medium"/>
              </a:rPr>
              <a:t>itools</a:t>
            </a:r>
            <a:endParaRPr sz="1900">
              <a:latin typeface="Suisse Int'l Medium"/>
              <a:cs typeface="Suisse Int'l Medium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78049" y="8324112"/>
            <a:ext cx="285750" cy="368935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125"/>
              </a:lnSpc>
            </a:pP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¿Qué</a:t>
            </a:r>
            <a:r>
              <a:rPr dirty="0" sz="2050" spc="-3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debe</a:t>
            </a:r>
            <a:r>
              <a:rPr dirty="0" sz="2050" spc="-3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hacer</a:t>
            </a:r>
            <a:r>
              <a:rPr dirty="0" sz="2050" spc="-3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mi</a:t>
            </a:r>
            <a:r>
              <a:rPr dirty="0" sz="2050" spc="-3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10">
                <a:solidFill>
                  <a:srgbClr val="131718"/>
                </a:solidFill>
                <a:latin typeface="Suisse Int'l Medium"/>
                <a:cs typeface="Suisse Int'l Medium"/>
              </a:rPr>
              <a:t>solución?</a:t>
            </a:r>
            <a:endParaRPr sz="2050">
              <a:latin typeface="Suisse Int'l Medium"/>
              <a:cs typeface="Suisse Int'l Medium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77360" y="4110592"/>
            <a:ext cx="266065" cy="803910"/>
          </a:xfrm>
          <a:prstGeom prst="rect">
            <a:avLst/>
          </a:prstGeom>
        </p:spPr>
        <p:txBody>
          <a:bodyPr wrap="square" lIns="0" tIns="63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10">
                <a:solidFill>
                  <a:srgbClr val="131718"/>
                </a:solidFill>
                <a:latin typeface="Suisse Int'l Book"/>
                <a:cs typeface="Suisse Int'l Book"/>
              </a:rPr>
              <a:t>Desafío:</a:t>
            </a:r>
            <a:endParaRPr sz="1600">
              <a:latin typeface="Suisse Int'l Book"/>
              <a:cs typeface="Suisse Int'l Book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584285" y="416926"/>
            <a:ext cx="0" cy="3500754"/>
          </a:xfrm>
          <a:custGeom>
            <a:avLst/>
            <a:gdLst/>
            <a:ahLst/>
            <a:cxnLst/>
            <a:rect l="l" t="t" r="r" b="b"/>
            <a:pathLst>
              <a:path w="0" h="3500754">
                <a:moveTo>
                  <a:pt x="0" y="3500160"/>
                </a:moveTo>
                <a:lnTo>
                  <a:pt x="0" y="0"/>
                </a:lnTo>
              </a:path>
            </a:pathLst>
          </a:custGeom>
          <a:ln w="788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6" name="object 6" descr=""/>
          <p:cNvGrpSpPr/>
          <p:nvPr/>
        </p:nvGrpSpPr>
        <p:grpSpPr>
          <a:xfrm>
            <a:off x="1498451" y="633957"/>
            <a:ext cx="17839055" cy="2951480"/>
            <a:chOff x="1498451" y="633957"/>
            <a:chExt cx="17839055" cy="2951480"/>
          </a:xfrm>
        </p:grpSpPr>
        <p:sp>
          <p:nvSpPr>
            <p:cNvPr id="7" name="object 7" descr=""/>
            <p:cNvSpPr/>
            <p:nvPr/>
          </p:nvSpPr>
          <p:spPr>
            <a:xfrm>
              <a:off x="1502586" y="638084"/>
              <a:ext cx="4351020" cy="2943225"/>
            </a:xfrm>
            <a:custGeom>
              <a:avLst/>
              <a:gdLst/>
              <a:ahLst/>
              <a:cxnLst/>
              <a:rect l="l" t="t" r="r" b="b"/>
              <a:pathLst>
                <a:path w="4351020" h="2943225">
                  <a:moveTo>
                    <a:pt x="4350587" y="0"/>
                  </a:moveTo>
                  <a:lnTo>
                    <a:pt x="0" y="0"/>
                  </a:lnTo>
                  <a:lnTo>
                    <a:pt x="0" y="2942675"/>
                  </a:lnTo>
                  <a:lnTo>
                    <a:pt x="4350587" y="2942675"/>
                  </a:lnTo>
                  <a:lnTo>
                    <a:pt x="435058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502579" y="638084"/>
              <a:ext cx="17830800" cy="2943225"/>
            </a:xfrm>
            <a:custGeom>
              <a:avLst/>
              <a:gdLst/>
              <a:ahLst/>
              <a:cxnLst/>
              <a:rect l="l" t="t" r="r" b="b"/>
              <a:pathLst>
                <a:path w="17830800" h="2943225">
                  <a:moveTo>
                    <a:pt x="17830323" y="2942675"/>
                  </a:moveTo>
                  <a:lnTo>
                    <a:pt x="0" y="2942675"/>
                  </a:lnTo>
                  <a:lnTo>
                    <a:pt x="0" y="0"/>
                  </a:lnTo>
                  <a:lnTo>
                    <a:pt x="17830323" y="0"/>
                  </a:lnTo>
                  <a:lnTo>
                    <a:pt x="17830323" y="2942675"/>
                  </a:lnTo>
                  <a:close/>
                </a:path>
              </a:pathLst>
            </a:custGeom>
            <a:ln w="78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2741450" y="1804874"/>
            <a:ext cx="1857375" cy="6559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62560" marR="5080" indent="-150495">
              <a:lnSpc>
                <a:spcPct val="100899"/>
              </a:lnSpc>
              <a:spcBef>
                <a:spcPts val="95"/>
              </a:spcBef>
            </a:pPr>
            <a:r>
              <a:rPr dirty="0" sz="2050">
                <a:solidFill>
                  <a:srgbClr val="FFFFFF"/>
                </a:solidFill>
                <a:latin typeface="Suisse Int'l Medium"/>
                <a:cs typeface="Suisse Int'l Medium"/>
              </a:rPr>
              <a:t>El</a:t>
            </a:r>
            <a:r>
              <a:rPr dirty="0" sz="2050" spc="-110">
                <a:solidFill>
                  <a:srgbClr val="FFFFFF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25">
                <a:solidFill>
                  <a:srgbClr val="FFFFFF"/>
                </a:solidFill>
                <a:latin typeface="Suisse Int'l Medium"/>
                <a:cs typeface="Suisse Int'l Medium"/>
              </a:rPr>
              <a:t>trabajo</a:t>
            </a:r>
            <a:r>
              <a:rPr dirty="0" sz="2050" spc="-70">
                <a:solidFill>
                  <a:srgbClr val="FFFFFF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FFFFFF"/>
                </a:solidFill>
                <a:latin typeface="Suisse Int'l Medium"/>
                <a:cs typeface="Suisse Int'l Medium"/>
              </a:rPr>
              <a:t>de</a:t>
            </a:r>
            <a:r>
              <a:rPr dirty="0" sz="2050" spc="-75">
                <a:solidFill>
                  <a:srgbClr val="FFFFFF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25">
                <a:solidFill>
                  <a:srgbClr val="FFFFFF"/>
                </a:solidFill>
                <a:latin typeface="Suisse Int'l Medium"/>
                <a:cs typeface="Suisse Int'l Medium"/>
              </a:rPr>
              <a:t>mi </a:t>
            </a:r>
            <a:r>
              <a:rPr dirty="0" sz="2050" spc="-20">
                <a:solidFill>
                  <a:srgbClr val="FFFFFF"/>
                </a:solidFill>
                <a:latin typeface="Suisse Int'l Medium"/>
                <a:cs typeface="Suisse Int'l Medium"/>
              </a:rPr>
              <a:t>solución</a:t>
            </a:r>
            <a:r>
              <a:rPr dirty="0" sz="2050" spc="-45">
                <a:solidFill>
                  <a:srgbClr val="FFFFFF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10">
                <a:solidFill>
                  <a:srgbClr val="FFFFFF"/>
                </a:solidFill>
                <a:latin typeface="Suisse Int'l Medium"/>
                <a:cs typeface="Suisse Int'l Medium"/>
              </a:rPr>
              <a:t>es...</a:t>
            </a:r>
            <a:endParaRPr sz="2050">
              <a:latin typeface="Suisse Int'l Medium"/>
              <a:cs typeface="Suisse Int'l Medium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1476559" y="4345569"/>
            <a:ext cx="8762365" cy="7454265"/>
            <a:chOff x="1476559" y="4345569"/>
            <a:chExt cx="8762365" cy="7454265"/>
          </a:xfrm>
        </p:grpSpPr>
        <p:sp>
          <p:nvSpPr>
            <p:cNvPr id="11" name="object 11" descr=""/>
            <p:cNvSpPr/>
            <p:nvPr/>
          </p:nvSpPr>
          <p:spPr>
            <a:xfrm>
              <a:off x="1492043" y="4349697"/>
              <a:ext cx="8742680" cy="693420"/>
            </a:xfrm>
            <a:custGeom>
              <a:avLst/>
              <a:gdLst/>
              <a:ahLst/>
              <a:cxnLst/>
              <a:rect l="l" t="t" r="r" b="b"/>
              <a:pathLst>
                <a:path w="8742680" h="693420">
                  <a:moveTo>
                    <a:pt x="8742547" y="0"/>
                  </a:moveTo>
                  <a:lnTo>
                    <a:pt x="0" y="0"/>
                  </a:lnTo>
                  <a:lnTo>
                    <a:pt x="0" y="693089"/>
                  </a:lnTo>
                  <a:lnTo>
                    <a:pt x="8742547" y="693089"/>
                  </a:lnTo>
                  <a:lnTo>
                    <a:pt x="874254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1492043" y="4349697"/>
              <a:ext cx="8742680" cy="3239135"/>
            </a:xfrm>
            <a:custGeom>
              <a:avLst/>
              <a:gdLst/>
              <a:ahLst/>
              <a:cxnLst/>
              <a:rect l="l" t="t" r="r" b="b"/>
              <a:pathLst>
                <a:path w="8742680" h="3239134">
                  <a:moveTo>
                    <a:pt x="8742547" y="3238722"/>
                  </a:moveTo>
                  <a:lnTo>
                    <a:pt x="0" y="3238722"/>
                  </a:lnTo>
                  <a:lnTo>
                    <a:pt x="0" y="0"/>
                  </a:lnTo>
                  <a:lnTo>
                    <a:pt x="8742547" y="0"/>
                  </a:lnTo>
                  <a:lnTo>
                    <a:pt x="8742547" y="3238722"/>
                  </a:lnTo>
                  <a:close/>
                </a:path>
              </a:pathLst>
            </a:custGeom>
            <a:ln w="78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1480687" y="8369083"/>
              <a:ext cx="4177665" cy="693420"/>
            </a:xfrm>
            <a:custGeom>
              <a:avLst/>
              <a:gdLst/>
              <a:ahLst/>
              <a:cxnLst/>
              <a:rect l="l" t="t" r="r" b="b"/>
              <a:pathLst>
                <a:path w="4177665" h="693420">
                  <a:moveTo>
                    <a:pt x="4177189" y="0"/>
                  </a:moveTo>
                  <a:lnTo>
                    <a:pt x="0" y="0"/>
                  </a:lnTo>
                  <a:lnTo>
                    <a:pt x="0" y="693089"/>
                  </a:lnTo>
                  <a:lnTo>
                    <a:pt x="4177189" y="693089"/>
                  </a:lnTo>
                  <a:lnTo>
                    <a:pt x="41771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1480687" y="8369091"/>
              <a:ext cx="4177665" cy="3426460"/>
            </a:xfrm>
            <a:custGeom>
              <a:avLst/>
              <a:gdLst/>
              <a:ahLst/>
              <a:cxnLst/>
              <a:rect l="l" t="t" r="r" b="b"/>
              <a:pathLst>
                <a:path w="4177665" h="3426459">
                  <a:moveTo>
                    <a:pt x="4177189" y="3426384"/>
                  </a:moveTo>
                  <a:lnTo>
                    <a:pt x="0" y="3426384"/>
                  </a:lnTo>
                  <a:lnTo>
                    <a:pt x="0" y="0"/>
                  </a:lnTo>
                  <a:lnTo>
                    <a:pt x="4177189" y="0"/>
                  </a:lnTo>
                  <a:lnTo>
                    <a:pt x="4177189" y="3426384"/>
                  </a:lnTo>
                  <a:close/>
                </a:path>
              </a:pathLst>
            </a:custGeom>
            <a:ln w="78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6057400" y="8369083"/>
              <a:ext cx="4177665" cy="693420"/>
            </a:xfrm>
            <a:custGeom>
              <a:avLst/>
              <a:gdLst/>
              <a:ahLst/>
              <a:cxnLst/>
              <a:rect l="l" t="t" r="r" b="b"/>
              <a:pathLst>
                <a:path w="4177665" h="693420">
                  <a:moveTo>
                    <a:pt x="4177189" y="0"/>
                  </a:moveTo>
                  <a:lnTo>
                    <a:pt x="0" y="0"/>
                  </a:lnTo>
                  <a:lnTo>
                    <a:pt x="0" y="693089"/>
                  </a:lnTo>
                  <a:lnTo>
                    <a:pt x="4177189" y="693089"/>
                  </a:lnTo>
                  <a:lnTo>
                    <a:pt x="41771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6057400" y="8369091"/>
              <a:ext cx="4177665" cy="3426460"/>
            </a:xfrm>
            <a:custGeom>
              <a:avLst/>
              <a:gdLst/>
              <a:ahLst/>
              <a:cxnLst/>
              <a:rect l="l" t="t" r="r" b="b"/>
              <a:pathLst>
                <a:path w="4177665" h="3426459">
                  <a:moveTo>
                    <a:pt x="4177189" y="3426384"/>
                  </a:moveTo>
                  <a:lnTo>
                    <a:pt x="0" y="3426384"/>
                  </a:lnTo>
                  <a:lnTo>
                    <a:pt x="0" y="0"/>
                  </a:lnTo>
                  <a:lnTo>
                    <a:pt x="4177189" y="0"/>
                  </a:lnTo>
                  <a:lnTo>
                    <a:pt x="4177189" y="3426384"/>
                  </a:lnTo>
                  <a:close/>
                </a:path>
              </a:pathLst>
            </a:custGeom>
            <a:ln w="78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" name="object 17" descr=""/>
          <p:cNvSpPr txBox="1"/>
          <p:nvPr/>
        </p:nvSpPr>
        <p:spPr>
          <a:xfrm>
            <a:off x="4517755" y="4485666"/>
            <a:ext cx="2597785" cy="3409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30">
                <a:solidFill>
                  <a:srgbClr val="FFFFFF"/>
                </a:solidFill>
                <a:latin typeface="Suisse Int'l Medium"/>
                <a:cs typeface="Suisse Int'l Medium"/>
              </a:rPr>
              <a:t>Aspectos</a:t>
            </a:r>
            <a:r>
              <a:rPr dirty="0" sz="2050" spc="-55">
                <a:solidFill>
                  <a:srgbClr val="FFFFFF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10">
                <a:solidFill>
                  <a:srgbClr val="FFFFFF"/>
                </a:solidFill>
                <a:latin typeface="Suisse Int'l Medium"/>
                <a:cs typeface="Suisse Int'l Medium"/>
              </a:rPr>
              <a:t>funcionales</a:t>
            </a:r>
            <a:endParaRPr sz="2050">
              <a:latin typeface="Suisse Int'l Medium"/>
              <a:cs typeface="Suisse Int'l Medium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2064491" y="8527944"/>
            <a:ext cx="2980055" cy="3409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25">
                <a:solidFill>
                  <a:srgbClr val="FFFFFF"/>
                </a:solidFill>
                <a:latin typeface="Suisse Int'l Medium"/>
                <a:cs typeface="Suisse Int'l Medium"/>
              </a:rPr>
              <a:t>Necesidades</a:t>
            </a:r>
            <a:r>
              <a:rPr dirty="0" sz="2050" spc="-35">
                <a:solidFill>
                  <a:srgbClr val="FFFFFF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10">
                <a:solidFill>
                  <a:srgbClr val="FFFFFF"/>
                </a:solidFill>
                <a:latin typeface="Suisse Int'l Medium"/>
                <a:cs typeface="Suisse Int'l Medium"/>
              </a:rPr>
              <a:t>principales</a:t>
            </a:r>
            <a:endParaRPr sz="2050">
              <a:latin typeface="Suisse Int'l Medium"/>
              <a:cs typeface="Suisse Int'l Medium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6901670" y="8527944"/>
            <a:ext cx="2428875" cy="3409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20">
                <a:solidFill>
                  <a:srgbClr val="FFFFFF"/>
                </a:solidFill>
                <a:latin typeface="Suisse Int'l Medium"/>
                <a:cs typeface="Suisse Int'l Medium"/>
              </a:rPr>
              <a:t>Soluciones</a:t>
            </a:r>
            <a:r>
              <a:rPr dirty="0" sz="2050" spc="-50">
                <a:solidFill>
                  <a:srgbClr val="FFFFFF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10">
                <a:solidFill>
                  <a:srgbClr val="FFFFFF"/>
                </a:solidFill>
                <a:latin typeface="Suisse Int'l Medium"/>
                <a:cs typeface="Suisse Int'l Medium"/>
              </a:rPr>
              <a:t>actuales</a:t>
            </a:r>
            <a:endParaRPr sz="2050">
              <a:latin typeface="Suisse Int'l Medium"/>
              <a:cs typeface="Suisse Int'l Medium"/>
            </a:endParaRPr>
          </a:p>
        </p:txBody>
      </p:sp>
      <p:grpSp>
        <p:nvGrpSpPr>
          <p:cNvPr id="20" name="object 20" descr=""/>
          <p:cNvGrpSpPr/>
          <p:nvPr/>
        </p:nvGrpSpPr>
        <p:grpSpPr>
          <a:xfrm>
            <a:off x="10597205" y="8364963"/>
            <a:ext cx="8734425" cy="3434715"/>
            <a:chOff x="10597205" y="8364963"/>
            <a:chExt cx="8734425" cy="3434715"/>
          </a:xfrm>
        </p:grpSpPr>
        <p:sp>
          <p:nvSpPr>
            <p:cNvPr id="21" name="object 21" descr=""/>
            <p:cNvSpPr/>
            <p:nvPr/>
          </p:nvSpPr>
          <p:spPr>
            <a:xfrm>
              <a:off x="10601332" y="8369083"/>
              <a:ext cx="4177665" cy="693420"/>
            </a:xfrm>
            <a:custGeom>
              <a:avLst/>
              <a:gdLst/>
              <a:ahLst/>
              <a:cxnLst/>
              <a:rect l="l" t="t" r="r" b="b"/>
              <a:pathLst>
                <a:path w="4177665" h="693420">
                  <a:moveTo>
                    <a:pt x="4177189" y="0"/>
                  </a:moveTo>
                  <a:lnTo>
                    <a:pt x="0" y="0"/>
                  </a:lnTo>
                  <a:lnTo>
                    <a:pt x="0" y="693089"/>
                  </a:lnTo>
                  <a:lnTo>
                    <a:pt x="4177189" y="693089"/>
                  </a:lnTo>
                  <a:lnTo>
                    <a:pt x="41771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10601332" y="8369091"/>
              <a:ext cx="4177665" cy="3426460"/>
            </a:xfrm>
            <a:custGeom>
              <a:avLst/>
              <a:gdLst/>
              <a:ahLst/>
              <a:cxnLst/>
              <a:rect l="l" t="t" r="r" b="b"/>
              <a:pathLst>
                <a:path w="4177665" h="3426459">
                  <a:moveTo>
                    <a:pt x="4177189" y="3426384"/>
                  </a:moveTo>
                  <a:lnTo>
                    <a:pt x="0" y="3426384"/>
                  </a:lnTo>
                  <a:lnTo>
                    <a:pt x="0" y="0"/>
                  </a:lnTo>
                  <a:lnTo>
                    <a:pt x="4177189" y="0"/>
                  </a:lnTo>
                  <a:lnTo>
                    <a:pt x="4177189" y="3426384"/>
                  </a:lnTo>
                  <a:close/>
                </a:path>
              </a:pathLst>
            </a:custGeom>
            <a:ln w="78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15149984" y="8369083"/>
              <a:ext cx="4177665" cy="693420"/>
            </a:xfrm>
            <a:custGeom>
              <a:avLst/>
              <a:gdLst/>
              <a:ahLst/>
              <a:cxnLst/>
              <a:rect l="l" t="t" r="r" b="b"/>
              <a:pathLst>
                <a:path w="4177665" h="693420">
                  <a:moveTo>
                    <a:pt x="4177189" y="0"/>
                  </a:moveTo>
                  <a:lnTo>
                    <a:pt x="0" y="0"/>
                  </a:lnTo>
                  <a:lnTo>
                    <a:pt x="0" y="693089"/>
                  </a:lnTo>
                  <a:lnTo>
                    <a:pt x="4177189" y="693089"/>
                  </a:lnTo>
                  <a:lnTo>
                    <a:pt x="41771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15149984" y="8369091"/>
              <a:ext cx="4177665" cy="3426460"/>
            </a:xfrm>
            <a:custGeom>
              <a:avLst/>
              <a:gdLst/>
              <a:ahLst/>
              <a:cxnLst/>
              <a:rect l="l" t="t" r="r" b="b"/>
              <a:pathLst>
                <a:path w="4177665" h="3426459">
                  <a:moveTo>
                    <a:pt x="4177189" y="3426384"/>
                  </a:moveTo>
                  <a:lnTo>
                    <a:pt x="0" y="3426384"/>
                  </a:lnTo>
                  <a:lnTo>
                    <a:pt x="0" y="0"/>
                  </a:lnTo>
                  <a:lnTo>
                    <a:pt x="4177189" y="0"/>
                  </a:lnTo>
                  <a:lnTo>
                    <a:pt x="4177189" y="3426384"/>
                  </a:lnTo>
                  <a:close/>
                </a:path>
              </a:pathLst>
            </a:custGeom>
            <a:ln w="78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5" name="object 25" descr=""/>
          <p:cNvSpPr txBox="1"/>
          <p:nvPr/>
        </p:nvSpPr>
        <p:spPr>
          <a:xfrm>
            <a:off x="11460331" y="8527812"/>
            <a:ext cx="2414270" cy="3409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25">
                <a:solidFill>
                  <a:srgbClr val="FFFFFF"/>
                </a:solidFill>
                <a:latin typeface="Suisse Int'l Medium"/>
                <a:cs typeface="Suisse Int'l Medium"/>
              </a:rPr>
              <a:t>Dimensión</a:t>
            </a:r>
            <a:r>
              <a:rPr dirty="0" sz="2050" spc="-70">
                <a:solidFill>
                  <a:srgbClr val="FFFFFF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10">
                <a:solidFill>
                  <a:srgbClr val="FFFFFF"/>
                </a:solidFill>
                <a:latin typeface="Suisse Int'l Medium"/>
                <a:cs typeface="Suisse Int'l Medium"/>
              </a:rPr>
              <a:t>personal</a:t>
            </a:r>
            <a:endParaRPr sz="2050">
              <a:latin typeface="Suisse Int'l Medium"/>
              <a:cs typeface="Suisse Int'l Medium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16187442" y="8527812"/>
            <a:ext cx="2072005" cy="3409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25">
                <a:solidFill>
                  <a:srgbClr val="FFFFFF"/>
                </a:solidFill>
                <a:latin typeface="Suisse Int'l Medium"/>
                <a:cs typeface="Suisse Int'l Medium"/>
              </a:rPr>
              <a:t>Dimensión</a:t>
            </a:r>
            <a:r>
              <a:rPr dirty="0" sz="2050" spc="-70">
                <a:solidFill>
                  <a:srgbClr val="FFFFFF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10">
                <a:solidFill>
                  <a:srgbClr val="FFFFFF"/>
                </a:solidFill>
                <a:latin typeface="Suisse Int'l Medium"/>
                <a:cs typeface="Suisse Int'l Medium"/>
              </a:rPr>
              <a:t>social</a:t>
            </a:r>
            <a:endParaRPr sz="2050">
              <a:latin typeface="Suisse Int'l Medium"/>
              <a:cs typeface="Suisse Int'l Medium"/>
            </a:endParaRPr>
          </a:p>
        </p:txBody>
      </p:sp>
      <p:grpSp>
        <p:nvGrpSpPr>
          <p:cNvPr id="27" name="object 27" descr=""/>
          <p:cNvGrpSpPr/>
          <p:nvPr/>
        </p:nvGrpSpPr>
        <p:grpSpPr>
          <a:xfrm>
            <a:off x="10598308" y="4345569"/>
            <a:ext cx="8750935" cy="3247390"/>
            <a:chOff x="10598308" y="4345569"/>
            <a:chExt cx="8750935" cy="3247390"/>
          </a:xfrm>
        </p:grpSpPr>
        <p:sp>
          <p:nvSpPr>
            <p:cNvPr id="28" name="object 28" descr=""/>
            <p:cNvSpPr/>
            <p:nvPr/>
          </p:nvSpPr>
          <p:spPr>
            <a:xfrm>
              <a:off x="10602435" y="4349697"/>
              <a:ext cx="8742680" cy="693420"/>
            </a:xfrm>
            <a:custGeom>
              <a:avLst/>
              <a:gdLst/>
              <a:ahLst/>
              <a:cxnLst/>
              <a:rect l="l" t="t" r="r" b="b"/>
              <a:pathLst>
                <a:path w="8742680" h="693420">
                  <a:moveTo>
                    <a:pt x="8742547" y="0"/>
                  </a:moveTo>
                  <a:lnTo>
                    <a:pt x="0" y="0"/>
                  </a:lnTo>
                  <a:lnTo>
                    <a:pt x="0" y="693089"/>
                  </a:lnTo>
                  <a:lnTo>
                    <a:pt x="8742547" y="693089"/>
                  </a:lnTo>
                  <a:lnTo>
                    <a:pt x="874254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10602435" y="4349697"/>
              <a:ext cx="8742680" cy="3239135"/>
            </a:xfrm>
            <a:custGeom>
              <a:avLst/>
              <a:gdLst/>
              <a:ahLst/>
              <a:cxnLst/>
              <a:rect l="l" t="t" r="r" b="b"/>
              <a:pathLst>
                <a:path w="8742680" h="3239134">
                  <a:moveTo>
                    <a:pt x="8742547" y="3238722"/>
                  </a:moveTo>
                  <a:lnTo>
                    <a:pt x="0" y="3238722"/>
                  </a:lnTo>
                  <a:lnTo>
                    <a:pt x="0" y="0"/>
                  </a:lnTo>
                  <a:lnTo>
                    <a:pt x="8742547" y="0"/>
                  </a:lnTo>
                  <a:lnTo>
                    <a:pt x="8742547" y="3238722"/>
                  </a:lnTo>
                  <a:close/>
                </a:path>
              </a:pathLst>
            </a:custGeom>
            <a:ln w="78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0" name="object 30" descr=""/>
          <p:cNvSpPr txBox="1"/>
          <p:nvPr/>
        </p:nvSpPr>
        <p:spPr>
          <a:xfrm>
            <a:off x="13570224" y="4485666"/>
            <a:ext cx="2754630" cy="3409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25">
                <a:solidFill>
                  <a:srgbClr val="FFFFFF"/>
                </a:solidFill>
                <a:latin typeface="Suisse Int'l Medium"/>
                <a:cs typeface="Suisse Int'l Medium"/>
              </a:rPr>
              <a:t>Aspectos</a:t>
            </a:r>
            <a:r>
              <a:rPr dirty="0" sz="2050" spc="-70">
                <a:solidFill>
                  <a:srgbClr val="FFFFFF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10">
                <a:solidFill>
                  <a:srgbClr val="FFFFFF"/>
                </a:solidFill>
                <a:latin typeface="Suisse Int'l Medium"/>
                <a:cs typeface="Suisse Int'l Medium"/>
              </a:rPr>
              <a:t>emocionales</a:t>
            </a:r>
            <a:endParaRPr sz="2050">
              <a:latin typeface="Suisse Int'l Medium"/>
              <a:cs typeface="Suisse Int'l Medium"/>
            </a:endParaRPr>
          </a:p>
        </p:txBody>
      </p:sp>
      <p:grpSp>
        <p:nvGrpSpPr>
          <p:cNvPr id="31" name="object 31" descr=""/>
          <p:cNvGrpSpPr/>
          <p:nvPr/>
        </p:nvGrpSpPr>
        <p:grpSpPr>
          <a:xfrm>
            <a:off x="3565345" y="3570965"/>
            <a:ext cx="13677265" cy="4802505"/>
            <a:chOff x="3565345" y="3570965"/>
            <a:chExt cx="13677265" cy="4802505"/>
          </a:xfrm>
        </p:grpSpPr>
        <p:sp>
          <p:nvSpPr>
            <p:cNvPr id="32" name="object 32" descr=""/>
            <p:cNvSpPr/>
            <p:nvPr/>
          </p:nvSpPr>
          <p:spPr>
            <a:xfrm>
              <a:off x="10417741" y="3570965"/>
              <a:ext cx="0" cy="381635"/>
            </a:xfrm>
            <a:custGeom>
              <a:avLst/>
              <a:gdLst/>
              <a:ahLst/>
              <a:cxnLst/>
              <a:rect l="l" t="t" r="r" b="b"/>
              <a:pathLst>
                <a:path w="0" h="381635">
                  <a:moveTo>
                    <a:pt x="0" y="0"/>
                  </a:moveTo>
                  <a:lnTo>
                    <a:pt x="0" y="381620"/>
                  </a:lnTo>
                </a:path>
              </a:pathLst>
            </a:custGeom>
            <a:ln w="78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5865514" y="3974475"/>
              <a:ext cx="9120505" cy="375285"/>
            </a:xfrm>
            <a:custGeom>
              <a:avLst/>
              <a:gdLst/>
              <a:ahLst/>
              <a:cxnLst/>
              <a:rect l="l" t="t" r="r" b="b"/>
              <a:pathLst>
                <a:path w="9120505" h="375285">
                  <a:moveTo>
                    <a:pt x="0" y="375221"/>
                  </a:moveTo>
                  <a:lnTo>
                    <a:pt x="0" y="0"/>
                  </a:lnTo>
                  <a:lnTo>
                    <a:pt x="9120053" y="0"/>
                  </a:lnTo>
                  <a:lnTo>
                    <a:pt x="9120053" y="375221"/>
                  </a:lnTo>
                </a:path>
              </a:pathLst>
            </a:custGeom>
            <a:ln w="78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5853173" y="7591241"/>
              <a:ext cx="0" cy="362585"/>
            </a:xfrm>
            <a:custGeom>
              <a:avLst/>
              <a:gdLst/>
              <a:ahLst/>
              <a:cxnLst/>
              <a:rect l="l" t="t" r="r" b="b"/>
              <a:pathLst>
                <a:path w="0" h="362584">
                  <a:moveTo>
                    <a:pt x="0" y="0"/>
                  </a:moveTo>
                  <a:lnTo>
                    <a:pt x="0" y="362163"/>
                  </a:lnTo>
                </a:path>
              </a:pathLst>
            </a:custGeom>
            <a:ln w="78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3569286" y="7961938"/>
              <a:ext cx="4577080" cy="407670"/>
            </a:xfrm>
            <a:custGeom>
              <a:avLst/>
              <a:gdLst/>
              <a:ahLst/>
              <a:cxnLst/>
              <a:rect l="l" t="t" r="r" b="b"/>
              <a:pathLst>
                <a:path w="4577080" h="407670">
                  <a:moveTo>
                    <a:pt x="0" y="407152"/>
                  </a:moveTo>
                  <a:lnTo>
                    <a:pt x="0" y="0"/>
                  </a:lnTo>
                  <a:lnTo>
                    <a:pt x="4576713" y="0"/>
                  </a:lnTo>
                  <a:lnTo>
                    <a:pt x="4576713" y="407152"/>
                  </a:lnTo>
                </a:path>
              </a:pathLst>
            </a:custGeom>
            <a:ln w="78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 descr=""/>
            <p:cNvSpPr/>
            <p:nvPr/>
          </p:nvSpPr>
          <p:spPr>
            <a:xfrm>
              <a:off x="14967855" y="7591241"/>
              <a:ext cx="0" cy="362585"/>
            </a:xfrm>
            <a:custGeom>
              <a:avLst/>
              <a:gdLst/>
              <a:ahLst/>
              <a:cxnLst/>
              <a:rect l="l" t="t" r="r" b="b"/>
              <a:pathLst>
                <a:path w="0" h="362584">
                  <a:moveTo>
                    <a:pt x="0" y="0"/>
                  </a:moveTo>
                  <a:lnTo>
                    <a:pt x="0" y="362163"/>
                  </a:lnTo>
                </a:path>
              </a:pathLst>
            </a:custGeom>
            <a:ln w="78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12689925" y="7961938"/>
              <a:ext cx="4549140" cy="407670"/>
            </a:xfrm>
            <a:custGeom>
              <a:avLst/>
              <a:gdLst/>
              <a:ahLst/>
              <a:cxnLst/>
              <a:rect l="l" t="t" r="r" b="b"/>
              <a:pathLst>
                <a:path w="4549140" h="407670">
                  <a:moveTo>
                    <a:pt x="0" y="407152"/>
                  </a:moveTo>
                  <a:lnTo>
                    <a:pt x="0" y="0"/>
                  </a:lnTo>
                  <a:lnTo>
                    <a:pt x="4548651" y="0"/>
                  </a:lnTo>
                  <a:lnTo>
                    <a:pt x="4548651" y="407152"/>
                  </a:lnTo>
                </a:path>
              </a:pathLst>
            </a:custGeom>
            <a:ln w="78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Tools Qualitas_Designing Product Innovation</dc:title>
  <dcterms:created xsi:type="dcterms:W3CDTF">2025-05-23T23:46:40Z</dcterms:created>
  <dcterms:modified xsi:type="dcterms:W3CDTF">2025-05-23T23:46:40Z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2025-05-23T00:00:00Z</vt:filetime>
  </property>
  <property fmtid="{D5CDD505-2E9C-101B-9397-08002B2CF9AE}" pid="3" name="Creator">
    <vt:lpwstr>Adobe Illustrator 29.5 (Macintosh)</vt:lpwstr>
  </property>
  <property fmtid="{D5CDD505-2E9C-101B-9397-08002B2CF9AE}" pid="4" name="LastSaved">
    <vt:filetime>2025-05-23T00:00:00Z</vt:filetime>
  </property>
  <property fmtid="{D5CDD505-2E9C-101B-9397-08002B2CF9AE}" pid="5" name="Producer">
    <vt:lpwstr>Adobe PDF library 17.00</vt:lpwstr>
  </property>
</Properties>
</file>