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306847" y="665074"/>
          <a:ext cx="18168620" cy="11158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05325"/>
                <a:gridCol w="4562474"/>
                <a:gridCol w="4493259"/>
                <a:gridCol w="4522469"/>
              </a:tblGrid>
              <a:tr h="485140">
                <a:tc gridSpan="4">
                  <a:txBody>
                    <a:bodyPr/>
                    <a:lstStyle/>
                    <a:p>
                      <a:pPr marL="743458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1.</a:t>
                      </a:r>
                      <a:r>
                        <a:rPr dirty="0" sz="1900" spc="-5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Información</a:t>
                      </a:r>
                      <a:r>
                        <a:rPr dirty="0" sz="1900" spc="-6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del</a:t>
                      </a:r>
                      <a:r>
                        <a:rPr dirty="0" sz="1900" spc="-5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problema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730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66264">
                <a:tc>
                  <a:txBody>
                    <a:bodyPr/>
                    <a:lstStyle/>
                    <a:p>
                      <a:pPr algn="ctr" marR="30734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75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Secuencia</a:t>
                      </a:r>
                      <a:endParaRPr sz="175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00990" marR="2159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75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Escena</a:t>
                      </a:r>
                      <a:endParaRPr sz="175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9019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75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Lugar</a:t>
                      </a:r>
                      <a:endParaRPr sz="175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18351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750" spc="-1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Página</a:t>
                      </a:r>
                      <a:endParaRPr sz="1750">
                        <a:latin typeface="Suisse Int'l"/>
                        <a:cs typeface="Suisse Int'l"/>
                      </a:endParaRPr>
                    </a:p>
                  </a:txBody>
                  <a:tcPr marL="0" marR="0" marB="0" marT="1600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80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2.</a:t>
                      </a:r>
                      <a:r>
                        <a:rPr dirty="0" sz="1900" spc="-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Cuadros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92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</a:t>
                      </a:r>
                      <a:r>
                        <a:rPr dirty="0" sz="1900" spc="-6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dibujo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92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</a:tr>
              <a:tr h="2127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0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80695">
                <a:tc gridSpan="4">
                  <a:txBody>
                    <a:bodyPr/>
                    <a:lstStyle/>
                    <a:p>
                      <a:pPr marL="820610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3.</a:t>
                      </a:r>
                      <a:r>
                        <a:rPr dirty="0" sz="1900" spc="-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Descripción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92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3352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80695">
                <a:tc gridSpan="4">
                  <a:txBody>
                    <a:bodyPr/>
                    <a:lstStyle/>
                    <a:p>
                      <a:pPr marL="820610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9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4.</a:t>
                      </a:r>
                      <a:r>
                        <a:rPr dirty="0" sz="1900" spc="-5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Observaciones</a:t>
                      </a:r>
                      <a:endParaRPr sz="19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692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7353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3" name="object 3" descr=""/>
          <p:cNvGrpSpPr/>
          <p:nvPr/>
        </p:nvGrpSpPr>
        <p:grpSpPr>
          <a:xfrm>
            <a:off x="0" y="12337774"/>
            <a:ext cx="20104735" cy="1065530"/>
            <a:chOff x="0" y="12337774"/>
            <a:chExt cx="20104735" cy="1065530"/>
          </a:xfrm>
        </p:grpSpPr>
        <p:sp>
          <p:nvSpPr>
            <p:cNvPr id="4" name="object 4" descr=""/>
            <p:cNvSpPr/>
            <p:nvPr/>
          </p:nvSpPr>
          <p:spPr>
            <a:xfrm>
              <a:off x="0" y="12337774"/>
              <a:ext cx="20104735" cy="1065530"/>
            </a:xfrm>
            <a:custGeom>
              <a:avLst/>
              <a:gdLst/>
              <a:ahLst/>
              <a:cxnLst/>
              <a:rect l="l" t="t" r="r" b="b"/>
              <a:pathLst>
                <a:path w="20104735" h="1065530">
                  <a:moveTo>
                    <a:pt x="20104109" y="0"/>
                  </a:moveTo>
                  <a:lnTo>
                    <a:pt x="0" y="0"/>
                  </a:lnTo>
                  <a:lnTo>
                    <a:pt x="0" y="1064985"/>
                  </a:lnTo>
                  <a:lnTo>
                    <a:pt x="20104109" y="1064985"/>
                  </a:lnTo>
                  <a:lnTo>
                    <a:pt x="20104109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52339" y="12764939"/>
              <a:ext cx="262890" cy="434340"/>
            </a:xfrm>
            <a:custGeom>
              <a:avLst/>
              <a:gdLst/>
              <a:ahLst/>
              <a:cxnLst/>
              <a:rect l="l" t="t" r="r" b="b"/>
              <a:pathLst>
                <a:path w="262890" h="434340">
                  <a:moveTo>
                    <a:pt x="50158" y="0"/>
                  </a:moveTo>
                  <a:lnTo>
                    <a:pt x="34153" y="0"/>
                  </a:lnTo>
                  <a:lnTo>
                    <a:pt x="19205" y="1138"/>
                  </a:lnTo>
                  <a:lnTo>
                    <a:pt x="8533" y="4553"/>
                  </a:lnTo>
                  <a:lnTo>
                    <a:pt x="2132" y="10249"/>
                  </a:lnTo>
                  <a:lnTo>
                    <a:pt x="0" y="18227"/>
                  </a:lnTo>
                  <a:lnTo>
                    <a:pt x="0" y="416056"/>
                  </a:lnTo>
                  <a:lnTo>
                    <a:pt x="34153" y="434299"/>
                  </a:lnTo>
                  <a:lnTo>
                    <a:pt x="41017" y="434299"/>
                  </a:lnTo>
                  <a:lnTo>
                    <a:pt x="79772" y="391509"/>
                  </a:lnTo>
                  <a:lnTo>
                    <a:pt x="234258" y="391509"/>
                  </a:lnTo>
                  <a:lnTo>
                    <a:pt x="246057" y="371246"/>
                  </a:lnTo>
                  <a:lnTo>
                    <a:pt x="248158" y="365323"/>
                  </a:lnTo>
                  <a:lnTo>
                    <a:pt x="131081" y="365323"/>
                  </a:lnTo>
                  <a:lnTo>
                    <a:pt x="117893" y="363224"/>
                  </a:lnTo>
                  <a:lnTo>
                    <a:pt x="105712" y="356927"/>
                  </a:lnTo>
                  <a:lnTo>
                    <a:pt x="94527" y="346427"/>
                  </a:lnTo>
                  <a:lnTo>
                    <a:pt x="84327" y="331721"/>
                  </a:lnTo>
                  <a:lnTo>
                    <a:pt x="84327" y="204604"/>
                  </a:lnTo>
                  <a:lnTo>
                    <a:pt x="94100" y="199875"/>
                  </a:lnTo>
                  <a:lnTo>
                    <a:pt x="104005" y="196493"/>
                  </a:lnTo>
                  <a:lnTo>
                    <a:pt x="114047" y="194462"/>
                  </a:lnTo>
                  <a:lnTo>
                    <a:pt x="124233" y="193784"/>
                  </a:lnTo>
                  <a:lnTo>
                    <a:pt x="245991" y="193784"/>
                  </a:lnTo>
                  <a:lnTo>
                    <a:pt x="244930" y="190962"/>
                  </a:lnTo>
                  <a:lnTo>
                    <a:pt x="231090" y="168410"/>
                  </a:lnTo>
                  <a:lnTo>
                    <a:pt x="213694" y="150330"/>
                  </a:lnTo>
                  <a:lnTo>
                    <a:pt x="204835" y="144769"/>
                  </a:lnTo>
                  <a:lnTo>
                    <a:pt x="84327" y="144769"/>
                  </a:lnTo>
                  <a:lnTo>
                    <a:pt x="84327" y="18227"/>
                  </a:lnTo>
                  <a:lnTo>
                    <a:pt x="82188" y="10249"/>
                  </a:lnTo>
                  <a:lnTo>
                    <a:pt x="75777" y="4553"/>
                  </a:lnTo>
                  <a:lnTo>
                    <a:pt x="65098" y="1138"/>
                  </a:lnTo>
                  <a:lnTo>
                    <a:pt x="50158" y="0"/>
                  </a:lnTo>
                  <a:close/>
                </a:path>
                <a:path w="262890" h="434340">
                  <a:moveTo>
                    <a:pt x="234258" y="391509"/>
                  </a:moveTo>
                  <a:lnTo>
                    <a:pt x="79772" y="391509"/>
                  </a:lnTo>
                  <a:lnTo>
                    <a:pt x="85533" y="400506"/>
                  </a:lnTo>
                  <a:lnTo>
                    <a:pt x="120733" y="427567"/>
                  </a:lnTo>
                  <a:lnTo>
                    <a:pt x="156124" y="434299"/>
                  </a:lnTo>
                  <a:lnTo>
                    <a:pt x="178683" y="431747"/>
                  </a:lnTo>
                  <a:lnTo>
                    <a:pt x="199031" y="424096"/>
                  </a:lnTo>
                  <a:lnTo>
                    <a:pt x="217164" y="411354"/>
                  </a:lnTo>
                  <a:lnTo>
                    <a:pt x="233083" y="393527"/>
                  </a:lnTo>
                  <a:lnTo>
                    <a:pt x="234258" y="391509"/>
                  </a:lnTo>
                  <a:close/>
                </a:path>
                <a:path w="262890" h="434340">
                  <a:moveTo>
                    <a:pt x="245991" y="193784"/>
                  </a:moveTo>
                  <a:lnTo>
                    <a:pt x="124233" y="193784"/>
                  </a:lnTo>
                  <a:lnTo>
                    <a:pt x="147430" y="199142"/>
                  </a:lnTo>
                  <a:lnTo>
                    <a:pt x="164004" y="215219"/>
                  </a:lnTo>
                  <a:lnTo>
                    <a:pt x="173951" y="242023"/>
                  </a:lnTo>
                  <a:lnTo>
                    <a:pt x="177267" y="279562"/>
                  </a:lnTo>
                  <a:lnTo>
                    <a:pt x="174375" y="317074"/>
                  </a:lnTo>
                  <a:lnTo>
                    <a:pt x="165705" y="343876"/>
                  </a:lnTo>
                  <a:lnTo>
                    <a:pt x="151270" y="359960"/>
                  </a:lnTo>
                  <a:lnTo>
                    <a:pt x="131081" y="365323"/>
                  </a:lnTo>
                  <a:lnTo>
                    <a:pt x="248158" y="365323"/>
                  </a:lnTo>
                  <a:lnTo>
                    <a:pt x="255330" y="345105"/>
                  </a:lnTo>
                  <a:lnTo>
                    <a:pt x="260896" y="315109"/>
                  </a:lnTo>
                  <a:lnTo>
                    <a:pt x="262753" y="281264"/>
                  </a:lnTo>
                  <a:lnTo>
                    <a:pt x="260770" y="247386"/>
                  </a:lnTo>
                  <a:lnTo>
                    <a:pt x="254826" y="217286"/>
                  </a:lnTo>
                  <a:lnTo>
                    <a:pt x="245991" y="193784"/>
                  </a:lnTo>
                  <a:close/>
                </a:path>
                <a:path w="262890" h="434340">
                  <a:moveTo>
                    <a:pt x="142444" y="127085"/>
                  </a:moveTo>
                  <a:lnTo>
                    <a:pt x="126201" y="128192"/>
                  </a:lnTo>
                  <a:lnTo>
                    <a:pt x="111101" y="131509"/>
                  </a:lnTo>
                  <a:lnTo>
                    <a:pt x="97143" y="137036"/>
                  </a:lnTo>
                  <a:lnTo>
                    <a:pt x="84327" y="144769"/>
                  </a:lnTo>
                  <a:lnTo>
                    <a:pt x="204835" y="144769"/>
                  </a:lnTo>
                  <a:lnTo>
                    <a:pt x="193123" y="137416"/>
                  </a:lnTo>
                  <a:lnTo>
                    <a:pt x="169375" y="129668"/>
                  </a:lnTo>
                  <a:lnTo>
                    <a:pt x="142444" y="127085"/>
                  </a:lnTo>
                  <a:close/>
                </a:path>
              </a:pathLst>
            </a:custGeom>
            <a:solidFill>
              <a:srgbClr val="4F545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6432" y="12546583"/>
              <a:ext cx="575961" cy="652651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78049" y="10634165"/>
            <a:ext cx="285750" cy="13792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Storyboard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77360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Qualitas_Designing Product Innovation</dc:title>
  <dcterms:created xsi:type="dcterms:W3CDTF">2025-05-23T23:46:29Z</dcterms:created>
  <dcterms:modified xsi:type="dcterms:W3CDTF">2025-05-23T23:46:29Z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